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77" r:id="rId5"/>
    <p:sldId id="280" r:id="rId6"/>
    <p:sldId id="279" r:id="rId7"/>
    <p:sldId id="310" r:id="rId8"/>
    <p:sldId id="311" r:id="rId9"/>
    <p:sldId id="312" r:id="rId10"/>
    <p:sldId id="313" r:id="rId11"/>
    <p:sldId id="278" r:id="rId12"/>
    <p:sldId id="316" r:id="rId13"/>
    <p:sldId id="317" r:id="rId14"/>
    <p:sldId id="314" r:id="rId15"/>
    <p:sldId id="304" r:id="rId16"/>
    <p:sldId id="315" r:id="rId17"/>
    <p:sldId id="305" r:id="rId18"/>
    <p:sldId id="306" r:id="rId19"/>
    <p:sldId id="307" r:id="rId20"/>
    <p:sldId id="308" r:id="rId21"/>
    <p:sldId id="318" r:id="rId22"/>
    <p:sldId id="328" r:id="rId23"/>
    <p:sldId id="319" r:id="rId24"/>
    <p:sldId id="285" r:id="rId2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9E749A-0781-4147-B105-4B972D5D61A4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nl-NL"/>
        </a:p>
      </dgm:t>
    </dgm:pt>
    <dgm:pt modelId="{1138E1E2-7726-B94D-BFAE-FC84C4E6F953}">
      <dgm:prSet/>
      <dgm:spPr/>
      <dgm:t>
        <a:bodyPr/>
        <a:lstStyle/>
        <a:p>
          <a:r>
            <a:rPr lang="nl-NL"/>
            <a:t>Homogene groepen </a:t>
          </a:r>
        </a:p>
      </dgm:t>
    </dgm:pt>
    <dgm:pt modelId="{DC3A1840-E704-4644-9C58-2183823A0377}" type="parTrans" cxnId="{2191C9FE-620A-1C49-801A-38979C5116E0}">
      <dgm:prSet/>
      <dgm:spPr/>
      <dgm:t>
        <a:bodyPr/>
        <a:lstStyle/>
        <a:p>
          <a:endParaRPr lang="nl-NL"/>
        </a:p>
      </dgm:t>
    </dgm:pt>
    <dgm:pt modelId="{BDC4B1CE-3EB5-3147-90CF-D9CE5C80B8D1}" type="sibTrans" cxnId="{2191C9FE-620A-1C49-801A-38979C5116E0}">
      <dgm:prSet/>
      <dgm:spPr/>
      <dgm:t>
        <a:bodyPr/>
        <a:lstStyle/>
        <a:p>
          <a:endParaRPr lang="nl-NL"/>
        </a:p>
      </dgm:t>
    </dgm:pt>
    <dgm:pt modelId="{816C2235-08C8-A94D-98C9-98F665250D05}">
      <dgm:prSet/>
      <dgm:spPr/>
      <dgm:t>
        <a:bodyPr/>
        <a:lstStyle/>
        <a:p>
          <a:r>
            <a:rPr lang="nl-NL" dirty="0"/>
            <a:t>Iedereen heeft dezelfde kenmerken. </a:t>
          </a:r>
        </a:p>
      </dgm:t>
    </dgm:pt>
    <dgm:pt modelId="{D0B228E5-0F62-9644-B680-021B33BC247A}" type="parTrans" cxnId="{9826044D-4ED3-2942-82C9-BAFCEFC71C85}">
      <dgm:prSet/>
      <dgm:spPr/>
      <dgm:t>
        <a:bodyPr/>
        <a:lstStyle/>
        <a:p>
          <a:endParaRPr lang="nl-NL"/>
        </a:p>
      </dgm:t>
    </dgm:pt>
    <dgm:pt modelId="{B6C37353-FFAD-0D49-9342-D7A648248BD2}" type="sibTrans" cxnId="{9826044D-4ED3-2942-82C9-BAFCEFC71C85}">
      <dgm:prSet/>
      <dgm:spPr/>
      <dgm:t>
        <a:bodyPr/>
        <a:lstStyle/>
        <a:p>
          <a:endParaRPr lang="nl-NL"/>
        </a:p>
      </dgm:t>
    </dgm:pt>
    <dgm:pt modelId="{A0DC92EA-5561-7144-B2AE-1DBF993372E1}">
      <dgm:prSet/>
      <dgm:spPr/>
      <dgm:t>
        <a:bodyPr/>
        <a:lstStyle/>
        <a:p>
          <a:r>
            <a:rPr lang="nl-NL" b="1"/>
            <a:t>Allemaal hetzelfde geslacht. </a:t>
          </a:r>
        </a:p>
      </dgm:t>
    </dgm:pt>
    <dgm:pt modelId="{3A28FFDB-E7EE-3944-A97A-9859C7B3885F}" type="parTrans" cxnId="{B5A4357A-43F0-9E4D-A374-363C8396A907}">
      <dgm:prSet/>
      <dgm:spPr/>
      <dgm:t>
        <a:bodyPr/>
        <a:lstStyle/>
        <a:p>
          <a:endParaRPr lang="nl-NL"/>
        </a:p>
      </dgm:t>
    </dgm:pt>
    <dgm:pt modelId="{461A9D90-A8E6-7A40-A1F3-78FE16B9A746}" type="sibTrans" cxnId="{B5A4357A-43F0-9E4D-A374-363C8396A907}">
      <dgm:prSet/>
      <dgm:spPr/>
      <dgm:t>
        <a:bodyPr/>
        <a:lstStyle/>
        <a:p>
          <a:endParaRPr lang="nl-NL"/>
        </a:p>
      </dgm:t>
    </dgm:pt>
    <dgm:pt modelId="{2EC5D1B1-D2C6-154C-B73D-8572F146B542}">
      <dgm:prSet/>
      <dgm:spPr/>
      <dgm:t>
        <a:bodyPr/>
        <a:lstStyle/>
        <a:p>
          <a:r>
            <a:rPr lang="nl-NL"/>
            <a:t>Ongeveer even oud. </a:t>
          </a:r>
        </a:p>
      </dgm:t>
    </dgm:pt>
    <dgm:pt modelId="{07C347F9-D0FF-3C4A-A98F-9AF00FF9A28C}" type="parTrans" cxnId="{3709638A-040F-0A4E-8C3A-4E1B438DD0DD}">
      <dgm:prSet/>
      <dgm:spPr/>
      <dgm:t>
        <a:bodyPr/>
        <a:lstStyle/>
        <a:p>
          <a:endParaRPr lang="nl-NL"/>
        </a:p>
      </dgm:t>
    </dgm:pt>
    <dgm:pt modelId="{ABD0D33F-3D8E-6545-A555-FDCF6D5A2D98}" type="sibTrans" cxnId="{3709638A-040F-0A4E-8C3A-4E1B438DD0DD}">
      <dgm:prSet/>
      <dgm:spPr/>
      <dgm:t>
        <a:bodyPr/>
        <a:lstStyle/>
        <a:p>
          <a:endParaRPr lang="nl-NL"/>
        </a:p>
      </dgm:t>
    </dgm:pt>
    <dgm:pt modelId="{DBA16850-1E13-064C-8C95-F0034679892B}">
      <dgm:prSet/>
      <dgm:spPr/>
      <dgm:t>
        <a:bodyPr/>
        <a:lstStyle/>
        <a:p>
          <a:r>
            <a:rPr lang="nl-NL"/>
            <a:t>Heterogene groepen</a:t>
          </a:r>
        </a:p>
      </dgm:t>
    </dgm:pt>
    <dgm:pt modelId="{BCD50767-C753-A641-8B43-0B685F318E85}" type="parTrans" cxnId="{FE071BD4-7C86-E541-8795-BFFD46607E3F}">
      <dgm:prSet/>
      <dgm:spPr/>
      <dgm:t>
        <a:bodyPr/>
        <a:lstStyle/>
        <a:p>
          <a:endParaRPr lang="nl-NL"/>
        </a:p>
      </dgm:t>
    </dgm:pt>
    <dgm:pt modelId="{354732A1-D8C4-664D-A49C-400B80FD4A2C}" type="sibTrans" cxnId="{FE071BD4-7C86-E541-8795-BFFD46607E3F}">
      <dgm:prSet/>
      <dgm:spPr/>
      <dgm:t>
        <a:bodyPr/>
        <a:lstStyle/>
        <a:p>
          <a:endParaRPr lang="nl-NL"/>
        </a:p>
      </dgm:t>
    </dgm:pt>
    <dgm:pt modelId="{E454B0FF-9495-9F48-B838-F9091622C813}">
      <dgm:prSet/>
      <dgm:spPr/>
      <dgm:t>
        <a:bodyPr/>
        <a:lstStyle/>
        <a:p>
          <a:r>
            <a:rPr lang="nl-NL"/>
            <a:t>Grote leeftijdsverschillen.</a:t>
          </a:r>
        </a:p>
      </dgm:t>
    </dgm:pt>
    <dgm:pt modelId="{0D17AF24-B3B3-2D40-A816-609DB7DB7646}" type="parTrans" cxnId="{2888FC6D-4DAD-0740-AB86-ED1DF2A3BDFB}">
      <dgm:prSet/>
      <dgm:spPr/>
      <dgm:t>
        <a:bodyPr/>
        <a:lstStyle/>
        <a:p>
          <a:endParaRPr lang="nl-NL"/>
        </a:p>
      </dgm:t>
    </dgm:pt>
    <dgm:pt modelId="{C3219A5C-D7B2-1046-AE61-81252AC8F911}" type="sibTrans" cxnId="{2888FC6D-4DAD-0740-AB86-ED1DF2A3BDFB}">
      <dgm:prSet/>
      <dgm:spPr/>
      <dgm:t>
        <a:bodyPr/>
        <a:lstStyle/>
        <a:p>
          <a:endParaRPr lang="nl-NL"/>
        </a:p>
      </dgm:t>
    </dgm:pt>
    <dgm:pt modelId="{D09888B7-23B7-CC47-8E82-1902D459ACDF}">
      <dgm:prSet/>
      <dgm:spPr/>
      <dgm:t>
        <a:bodyPr/>
        <a:lstStyle/>
        <a:p>
          <a:r>
            <a:rPr lang="nl-NL" b="1"/>
            <a:t>Jongens en meisjes gemengd</a:t>
          </a:r>
          <a:r>
            <a:rPr lang="nl-NL"/>
            <a:t>. </a:t>
          </a:r>
        </a:p>
      </dgm:t>
    </dgm:pt>
    <dgm:pt modelId="{0840956E-A35B-F74D-8FEC-251D967DB993}" type="parTrans" cxnId="{2DEF11F2-E3F3-5A44-981F-95128B45B26E}">
      <dgm:prSet/>
      <dgm:spPr/>
      <dgm:t>
        <a:bodyPr/>
        <a:lstStyle/>
        <a:p>
          <a:endParaRPr lang="nl-NL"/>
        </a:p>
      </dgm:t>
    </dgm:pt>
    <dgm:pt modelId="{4D9C35A2-CA8C-CF43-A2B2-78862A9C82D2}" type="sibTrans" cxnId="{2DEF11F2-E3F3-5A44-981F-95128B45B26E}">
      <dgm:prSet/>
      <dgm:spPr/>
      <dgm:t>
        <a:bodyPr/>
        <a:lstStyle/>
        <a:p>
          <a:endParaRPr lang="nl-NL"/>
        </a:p>
      </dgm:t>
    </dgm:pt>
    <dgm:pt modelId="{32FA2DAA-22F9-A749-AB91-E228C036385C}" type="pres">
      <dgm:prSet presAssocID="{1B9E749A-0781-4147-B105-4B972D5D61A4}" presName="Name0" presStyleCnt="0">
        <dgm:presLayoutVars>
          <dgm:dir/>
          <dgm:animLvl val="lvl"/>
          <dgm:resizeHandles val="exact"/>
        </dgm:presLayoutVars>
      </dgm:prSet>
      <dgm:spPr/>
    </dgm:pt>
    <dgm:pt modelId="{28EDDD27-74D4-9646-B864-E3FB750D8248}" type="pres">
      <dgm:prSet presAssocID="{1138E1E2-7726-B94D-BFAE-FC84C4E6F953}" presName="linNode" presStyleCnt="0"/>
      <dgm:spPr/>
    </dgm:pt>
    <dgm:pt modelId="{98A94D0A-9FC7-C44C-A3E9-204E7559D4CE}" type="pres">
      <dgm:prSet presAssocID="{1138E1E2-7726-B94D-BFAE-FC84C4E6F953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ADCDEE7A-A341-6842-8415-C136ACFF9793}" type="pres">
      <dgm:prSet presAssocID="{1138E1E2-7726-B94D-BFAE-FC84C4E6F953}" presName="descendantText" presStyleLbl="alignAccFollowNode1" presStyleIdx="0" presStyleCnt="2">
        <dgm:presLayoutVars>
          <dgm:bulletEnabled val="1"/>
        </dgm:presLayoutVars>
      </dgm:prSet>
      <dgm:spPr/>
    </dgm:pt>
    <dgm:pt modelId="{892DB937-FC0A-474B-9EAD-4F62773A9C1C}" type="pres">
      <dgm:prSet presAssocID="{BDC4B1CE-3EB5-3147-90CF-D9CE5C80B8D1}" presName="sp" presStyleCnt="0"/>
      <dgm:spPr/>
    </dgm:pt>
    <dgm:pt modelId="{3A7D8B34-9C3B-3347-A28E-5C6FB477BD94}" type="pres">
      <dgm:prSet presAssocID="{DBA16850-1E13-064C-8C95-F0034679892B}" presName="linNode" presStyleCnt="0"/>
      <dgm:spPr/>
    </dgm:pt>
    <dgm:pt modelId="{F09E89A1-06FD-EB4E-996B-FAFDD35F899D}" type="pres">
      <dgm:prSet presAssocID="{DBA16850-1E13-064C-8C95-F0034679892B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48861595-4D44-BB43-B5AD-3221DA90BC09}" type="pres">
      <dgm:prSet presAssocID="{DBA16850-1E13-064C-8C95-F0034679892B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6E2E6315-5DEC-8E4E-A081-33291185F92B}" type="presOf" srcId="{D09888B7-23B7-CC47-8E82-1902D459ACDF}" destId="{48861595-4D44-BB43-B5AD-3221DA90BC09}" srcOrd="0" destOrd="1" presId="urn:microsoft.com/office/officeart/2005/8/layout/vList5"/>
    <dgm:cxn modelId="{49FCB424-96AD-CF4B-A64B-B1D649C3439A}" type="presOf" srcId="{E454B0FF-9495-9F48-B838-F9091622C813}" destId="{48861595-4D44-BB43-B5AD-3221DA90BC09}" srcOrd="0" destOrd="0" presId="urn:microsoft.com/office/officeart/2005/8/layout/vList5"/>
    <dgm:cxn modelId="{ABFFB846-85CB-BD42-89F7-D5DA5762B5E1}" type="presOf" srcId="{816C2235-08C8-A94D-98C9-98F665250D05}" destId="{ADCDEE7A-A341-6842-8415-C136ACFF9793}" srcOrd="0" destOrd="0" presId="urn:microsoft.com/office/officeart/2005/8/layout/vList5"/>
    <dgm:cxn modelId="{9826044D-4ED3-2942-82C9-BAFCEFC71C85}" srcId="{1138E1E2-7726-B94D-BFAE-FC84C4E6F953}" destId="{816C2235-08C8-A94D-98C9-98F665250D05}" srcOrd="0" destOrd="0" parTransId="{D0B228E5-0F62-9644-B680-021B33BC247A}" sibTransId="{B6C37353-FFAD-0D49-9342-D7A648248BD2}"/>
    <dgm:cxn modelId="{2888FC6D-4DAD-0740-AB86-ED1DF2A3BDFB}" srcId="{DBA16850-1E13-064C-8C95-F0034679892B}" destId="{E454B0FF-9495-9F48-B838-F9091622C813}" srcOrd="0" destOrd="0" parTransId="{0D17AF24-B3B3-2D40-A816-609DB7DB7646}" sibTransId="{C3219A5C-D7B2-1046-AE61-81252AC8F911}"/>
    <dgm:cxn modelId="{88C26F51-071D-7045-A139-FD6B3136CC2C}" type="presOf" srcId="{A0DC92EA-5561-7144-B2AE-1DBF993372E1}" destId="{ADCDEE7A-A341-6842-8415-C136ACFF9793}" srcOrd="0" destOrd="1" presId="urn:microsoft.com/office/officeart/2005/8/layout/vList5"/>
    <dgm:cxn modelId="{8CEA1F54-2393-B740-9FED-627772C2B4D1}" type="presOf" srcId="{DBA16850-1E13-064C-8C95-F0034679892B}" destId="{F09E89A1-06FD-EB4E-996B-FAFDD35F899D}" srcOrd="0" destOrd="0" presId="urn:microsoft.com/office/officeart/2005/8/layout/vList5"/>
    <dgm:cxn modelId="{B5A4357A-43F0-9E4D-A374-363C8396A907}" srcId="{1138E1E2-7726-B94D-BFAE-FC84C4E6F953}" destId="{A0DC92EA-5561-7144-B2AE-1DBF993372E1}" srcOrd="1" destOrd="0" parTransId="{3A28FFDB-E7EE-3944-A97A-9859C7B3885F}" sibTransId="{461A9D90-A8E6-7A40-A1F3-78FE16B9A746}"/>
    <dgm:cxn modelId="{3709638A-040F-0A4E-8C3A-4E1B438DD0DD}" srcId="{1138E1E2-7726-B94D-BFAE-FC84C4E6F953}" destId="{2EC5D1B1-D2C6-154C-B73D-8572F146B542}" srcOrd="2" destOrd="0" parTransId="{07C347F9-D0FF-3C4A-A98F-9AF00FF9A28C}" sibTransId="{ABD0D33F-3D8E-6545-A555-FDCF6D5A2D98}"/>
    <dgm:cxn modelId="{15D834B4-3ECE-F94B-85B5-DB952F7096C6}" type="presOf" srcId="{2EC5D1B1-D2C6-154C-B73D-8572F146B542}" destId="{ADCDEE7A-A341-6842-8415-C136ACFF9793}" srcOrd="0" destOrd="2" presId="urn:microsoft.com/office/officeart/2005/8/layout/vList5"/>
    <dgm:cxn modelId="{AFC0E4BB-B0B1-F541-8D87-117EB09212CE}" type="presOf" srcId="{1B9E749A-0781-4147-B105-4B972D5D61A4}" destId="{32FA2DAA-22F9-A749-AB91-E228C036385C}" srcOrd="0" destOrd="0" presId="urn:microsoft.com/office/officeart/2005/8/layout/vList5"/>
    <dgm:cxn modelId="{FE071BD4-7C86-E541-8795-BFFD46607E3F}" srcId="{1B9E749A-0781-4147-B105-4B972D5D61A4}" destId="{DBA16850-1E13-064C-8C95-F0034679892B}" srcOrd="1" destOrd="0" parTransId="{BCD50767-C753-A641-8B43-0B685F318E85}" sibTransId="{354732A1-D8C4-664D-A49C-400B80FD4A2C}"/>
    <dgm:cxn modelId="{77CB04E0-ADB9-644B-AB45-ED622AB1E624}" type="presOf" srcId="{1138E1E2-7726-B94D-BFAE-FC84C4E6F953}" destId="{98A94D0A-9FC7-C44C-A3E9-204E7559D4CE}" srcOrd="0" destOrd="0" presId="urn:microsoft.com/office/officeart/2005/8/layout/vList5"/>
    <dgm:cxn modelId="{2DEF11F2-E3F3-5A44-981F-95128B45B26E}" srcId="{DBA16850-1E13-064C-8C95-F0034679892B}" destId="{D09888B7-23B7-CC47-8E82-1902D459ACDF}" srcOrd="1" destOrd="0" parTransId="{0840956E-A35B-F74D-8FEC-251D967DB993}" sibTransId="{4D9C35A2-CA8C-CF43-A2B2-78862A9C82D2}"/>
    <dgm:cxn modelId="{2191C9FE-620A-1C49-801A-38979C5116E0}" srcId="{1B9E749A-0781-4147-B105-4B972D5D61A4}" destId="{1138E1E2-7726-B94D-BFAE-FC84C4E6F953}" srcOrd="0" destOrd="0" parTransId="{DC3A1840-E704-4644-9C58-2183823A0377}" sibTransId="{BDC4B1CE-3EB5-3147-90CF-D9CE5C80B8D1}"/>
    <dgm:cxn modelId="{4B6F97F6-7C23-C240-A56F-D045CB21CBA0}" type="presParOf" srcId="{32FA2DAA-22F9-A749-AB91-E228C036385C}" destId="{28EDDD27-74D4-9646-B864-E3FB750D8248}" srcOrd="0" destOrd="0" presId="urn:microsoft.com/office/officeart/2005/8/layout/vList5"/>
    <dgm:cxn modelId="{EB74BD9F-985A-E345-B76C-DE89848D01DE}" type="presParOf" srcId="{28EDDD27-74D4-9646-B864-E3FB750D8248}" destId="{98A94D0A-9FC7-C44C-A3E9-204E7559D4CE}" srcOrd="0" destOrd="0" presId="urn:microsoft.com/office/officeart/2005/8/layout/vList5"/>
    <dgm:cxn modelId="{CBB57E61-32D4-AD48-A861-417D79C6728F}" type="presParOf" srcId="{28EDDD27-74D4-9646-B864-E3FB750D8248}" destId="{ADCDEE7A-A341-6842-8415-C136ACFF9793}" srcOrd="1" destOrd="0" presId="urn:microsoft.com/office/officeart/2005/8/layout/vList5"/>
    <dgm:cxn modelId="{00F185F3-0659-5445-B636-6936F3266B5B}" type="presParOf" srcId="{32FA2DAA-22F9-A749-AB91-E228C036385C}" destId="{892DB937-FC0A-474B-9EAD-4F62773A9C1C}" srcOrd="1" destOrd="0" presId="urn:microsoft.com/office/officeart/2005/8/layout/vList5"/>
    <dgm:cxn modelId="{6EAE8BBF-F609-DB40-8D2D-AC4077A679AF}" type="presParOf" srcId="{32FA2DAA-22F9-A749-AB91-E228C036385C}" destId="{3A7D8B34-9C3B-3347-A28E-5C6FB477BD94}" srcOrd="2" destOrd="0" presId="urn:microsoft.com/office/officeart/2005/8/layout/vList5"/>
    <dgm:cxn modelId="{EF3AB360-FDBD-4A4F-90BC-1F223A107F4E}" type="presParOf" srcId="{3A7D8B34-9C3B-3347-A28E-5C6FB477BD94}" destId="{F09E89A1-06FD-EB4E-996B-FAFDD35F899D}" srcOrd="0" destOrd="0" presId="urn:microsoft.com/office/officeart/2005/8/layout/vList5"/>
    <dgm:cxn modelId="{9589F9BE-D7D5-8C40-8506-FF86D50128CC}" type="presParOf" srcId="{3A7D8B34-9C3B-3347-A28E-5C6FB477BD94}" destId="{48861595-4D44-BB43-B5AD-3221DA90BC0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1C23CD-E678-3647-9AFF-939976A331DA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nl-NL"/>
        </a:p>
      </dgm:t>
    </dgm:pt>
    <dgm:pt modelId="{03EF0193-E9E3-7447-8676-A3CE1333C174}">
      <dgm:prSet/>
      <dgm:spPr/>
      <dgm:t>
        <a:bodyPr/>
        <a:lstStyle/>
        <a:p>
          <a:r>
            <a:rPr lang="nl-NL"/>
            <a:t>Verticale groep </a:t>
          </a:r>
        </a:p>
      </dgm:t>
    </dgm:pt>
    <dgm:pt modelId="{B03F2FA4-C633-1E43-BE4D-D35C5B680582}" type="parTrans" cxnId="{358741C9-EEA9-F54C-87CD-645FE7BCB320}">
      <dgm:prSet/>
      <dgm:spPr/>
      <dgm:t>
        <a:bodyPr/>
        <a:lstStyle/>
        <a:p>
          <a:endParaRPr lang="nl-NL"/>
        </a:p>
      </dgm:t>
    </dgm:pt>
    <dgm:pt modelId="{7110F419-6B37-514A-80D1-1B2D0591AE25}" type="sibTrans" cxnId="{358741C9-EEA9-F54C-87CD-645FE7BCB320}">
      <dgm:prSet/>
      <dgm:spPr/>
      <dgm:t>
        <a:bodyPr/>
        <a:lstStyle/>
        <a:p>
          <a:endParaRPr lang="nl-NL"/>
        </a:p>
      </dgm:t>
    </dgm:pt>
    <dgm:pt modelId="{E89297B0-12A0-3643-A159-90CF0B940893}">
      <dgm:prSet/>
      <dgm:spPr/>
      <dgm:t>
        <a:bodyPr/>
        <a:lstStyle/>
        <a:p>
          <a:r>
            <a:rPr lang="nl-NL"/>
            <a:t>Niet iedereen is even oud.</a:t>
          </a:r>
        </a:p>
      </dgm:t>
    </dgm:pt>
    <dgm:pt modelId="{C3B8C998-50F2-8A43-BDEF-A6F3A47B7C4D}" type="parTrans" cxnId="{C86630E2-7360-6946-948A-EE3F39F5DB1A}">
      <dgm:prSet/>
      <dgm:spPr/>
      <dgm:t>
        <a:bodyPr/>
        <a:lstStyle/>
        <a:p>
          <a:endParaRPr lang="nl-NL"/>
        </a:p>
      </dgm:t>
    </dgm:pt>
    <dgm:pt modelId="{1805B133-9165-AF44-BBC5-45680DAF740C}" type="sibTrans" cxnId="{C86630E2-7360-6946-948A-EE3F39F5DB1A}">
      <dgm:prSet/>
      <dgm:spPr/>
      <dgm:t>
        <a:bodyPr/>
        <a:lstStyle/>
        <a:p>
          <a:endParaRPr lang="nl-NL"/>
        </a:p>
      </dgm:t>
    </dgm:pt>
    <dgm:pt modelId="{0D90C762-7450-5846-813F-285CC124DABA}">
      <dgm:prSet/>
      <dgm:spPr/>
      <dgm:t>
        <a:bodyPr/>
        <a:lstStyle/>
        <a:p>
          <a:r>
            <a:rPr lang="nl-NL"/>
            <a:t>Horizontale groep </a:t>
          </a:r>
        </a:p>
      </dgm:t>
    </dgm:pt>
    <dgm:pt modelId="{3D43E2C9-3D1C-6E4F-A16E-44DCFE49D923}" type="parTrans" cxnId="{1DF73F4B-CEF4-324D-B8BB-C66F7AA9E606}">
      <dgm:prSet/>
      <dgm:spPr/>
      <dgm:t>
        <a:bodyPr/>
        <a:lstStyle/>
        <a:p>
          <a:endParaRPr lang="nl-NL"/>
        </a:p>
      </dgm:t>
    </dgm:pt>
    <dgm:pt modelId="{BAC43063-0B05-C141-B8EC-86607AA8F42D}" type="sibTrans" cxnId="{1DF73F4B-CEF4-324D-B8BB-C66F7AA9E606}">
      <dgm:prSet/>
      <dgm:spPr/>
      <dgm:t>
        <a:bodyPr/>
        <a:lstStyle/>
        <a:p>
          <a:endParaRPr lang="nl-NL"/>
        </a:p>
      </dgm:t>
    </dgm:pt>
    <dgm:pt modelId="{4BC96401-D384-E042-911C-4CDBAE372EE9}">
      <dgm:prSet/>
      <dgm:spPr/>
      <dgm:t>
        <a:bodyPr/>
        <a:lstStyle/>
        <a:p>
          <a:r>
            <a:rPr lang="nl-NL"/>
            <a:t>Iedereen is even oud.</a:t>
          </a:r>
        </a:p>
      </dgm:t>
    </dgm:pt>
    <dgm:pt modelId="{61BDADAB-C526-984E-B167-B4A04C007CA4}" type="parTrans" cxnId="{E6029983-5723-FC4B-A2DB-CAA56E487052}">
      <dgm:prSet/>
      <dgm:spPr/>
      <dgm:t>
        <a:bodyPr/>
        <a:lstStyle/>
        <a:p>
          <a:endParaRPr lang="nl-NL"/>
        </a:p>
      </dgm:t>
    </dgm:pt>
    <dgm:pt modelId="{3D53BEFD-5AE5-DF4A-936A-29B091AEB1BA}" type="sibTrans" cxnId="{E6029983-5723-FC4B-A2DB-CAA56E487052}">
      <dgm:prSet/>
      <dgm:spPr/>
      <dgm:t>
        <a:bodyPr/>
        <a:lstStyle/>
        <a:p>
          <a:endParaRPr lang="nl-NL"/>
        </a:p>
      </dgm:t>
    </dgm:pt>
    <dgm:pt modelId="{45508C39-86AA-C54F-A995-0E2A859C6681}" type="pres">
      <dgm:prSet presAssocID="{5C1C23CD-E678-3647-9AFF-939976A331DA}" presName="Name0" presStyleCnt="0">
        <dgm:presLayoutVars>
          <dgm:dir/>
          <dgm:animLvl val="lvl"/>
          <dgm:resizeHandles val="exact"/>
        </dgm:presLayoutVars>
      </dgm:prSet>
      <dgm:spPr/>
    </dgm:pt>
    <dgm:pt modelId="{8EC289D3-439D-D747-9A3D-11CE0CB3AE2D}" type="pres">
      <dgm:prSet presAssocID="{03EF0193-E9E3-7447-8676-A3CE1333C174}" presName="linNode" presStyleCnt="0"/>
      <dgm:spPr/>
    </dgm:pt>
    <dgm:pt modelId="{FFFCF298-6BE3-AB41-B8BE-984762FC2C86}" type="pres">
      <dgm:prSet presAssocID="{03EF0193-E9E3-7447-8676-A3CE1333C174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78EAC6FE-85C3-1245-9E7B-A280B0A3F0B5}" type="pres">
      <dgm:prSet presAssocID="{03EF0193-E9E3-7447-8676-A3CE1333C174}" presName="descendantText" presStyleLbl="alignAccFollowNode1" presStyleIdx="0" presStyleCnt="2">
        <dgm:presLayoutVars>
          <dgm:bulletEnabled val="1"/>
        </dgm:presLayoutVars>
      </dgm:prSet>
      <dgm:spPr/>
    </dgm:pt>
    <dgm:pt modelId="{6529C3BE-361E-F249-96E4-5F45911218F1}" type="pres">
      <dgm:prSet presAssocID="{7110F419-6B37-514A-80D1-1B2D0591AE25}" presName="sp" presStyleCnt="0"/>
      <dgm:spPr/>
    </dgm:pt>
    <dgm:pt modelId="{CCE3D618-CF0A-D749-B9CC-ADF41161E30B}" type="pres">
      <dgm:prSet presAssocID="{0D90C762-7450-5846-813F-285CC124DABA}" presName="linNode" presStyleCnt="0"/>
      <dgm:spPr/>
    </dgm:pt>
    <dgm:pt modelId="{6D5B7C65-1419-1E44-983C-C2DA9C602E51}" type="pres">
      <dgm:prSet presAssocID="{0D90C762-7450-5846-813F-285CC124DABA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7BA6EA8A-159D-494C-B6E4-DACC0EAB6E08}" type="pres">
      <dgm:prSet presAssocID="{0D90C762-7450-5846-813F-285CC124DABA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F7DCC22A-067D-AD49-A476-B6652EC0E821}" type="presOf" srcId="{E89297B0-12A0-3643-A159-90CF0B940893}" destId="{78EAC6FE-85C3-1245-9E7B-A280B0A3F0B5}" srcOrd="0" destOrd="0" presId="urn:microsoft.com/office/officeart/2005/8/layout/vList5"/>
    <dgm:cxn modelId="{9A1C3539-0EC9-5A4E-8246-0A89B7AC79FA}" type="presOf" srcId="{03EF0193-E9E3-7447-8676-A3CE1333C174}" destId="{FFFCF298-6BE3-AB41-B8BE-984762FC2C86}" srcOrd="0" destOrd="0" presId="urn:microsoft.com/office/officeart/2005/8/layout/vList5"/>
    <dgm:cxn modelId="{1DF73F4B-CEF4-324D-B8BB-C66F7AA9E606}" srcId="{5C1C23CD-E678-3647-9AFF-939976A331DA}" destId="{0D90C762-7450-5846-813F-285CC124DABA}" srcOrd="1" destOrd="0" parTransId="{3D43E2C9-3D1C-6E4F-A16E-44DCFE49D923}" sibTransId="{BAC43063-0B05-C141-B8EC-86607AA8F42D}"/>
    <dgm:cxn modelId="{E6029983-5723-FC4B-A2DB-CAA56E487052}" srcId="{0D90C762-7450-5846-813F-285CC124DABA}" destId="{4BC96401-D384-E042-911C-4CDBAE372EE9}" srcOrd="0" destOrd="0" parTransId="{61BDADAB-C526-984E-B167-B4A04C007CA4}" sibTransId="{3D53BEFD-5AE5-DF4A-936A-29B091AEB1BA}"/>
    <dgm:cxn modelId="{358741C9-EEA9-F54C-87CD-645FE7BCB320}" srcId="{5C1C23CD-E678-3647-9AFF-939976A331DA}" destId="{03EF0193-E9E3-7447-8676-A3CE1333C174}" srcOrd="0" destOrd="0" parTransId="{B03F2FA4-C633-1E43-BE4D-D35C5B680582}" sibTransId="{7110F419-6B37-514A-80D1-1B2D0591AE25}"/>
    <dgm:cxn modelId="{FB2457D0-C5B6-B241-9779-8F7B08B9ABC8}" type="presOf" srcId="{4BC96401-D384-E042-911C-4CDBAE372EE9}" destId="{7BA6EA8A-159D-494C-B6E4-DACC0EAB6E08}" srcOrd="0" destOrd="0" presId="urn:microsoft.com/office/officeart/2005/8/layout/vList5"/>
    <dgm:cxn modelId="{AEF69ED6-2530-9A49-895B-34670E7B42D5}" type="presOf" srcId="{5C1C23CD-E678-3647-9AFF-939976A331DA}" destId="{45508C39-86AA-C54F-A995-0E2A859C6681}" srcOrd="0" destOrd="0" presId="urn:microsoft.com/office/officeart/2005/8/layout/vList5"/>
    <dgm:cxn modelId="{C86630E2-7360-6946-948A-EE3F39F5DB1A}" srcId="{03EF0193-E9E3-7447-8676-A3CE1333C174}" destId="{E89297B0-12A0-3643-A159-90CF0B940893}" srcOrd="0" destOrd="0" parTransId="{C3B8C998-50F2-8A43-BDEF-A6F3A47B7C4D}" sibTransId="{1805B133-9165-AF44-BBC5-45680DAF740C}"/>
    <dgm:cxn modelId="{573882F6-8CAB-4C40-A4BF-C0F11AED7FEC}" type="presOf" srcId="{0D90C762-7450-5846-813F-285CC124DABA}" destId="{6D5B7C65-1419-1E44-983C-C2DA9C602E51}" srcOrd="0" destOrd="0" presId="urn:microsoft.com/office/officeart/2005/8/layout/vList5"/>
    <dgm:cxn modelId="{078F33A1-CB28-F647-8BBE-689A5CB46150}" type="presParOf" srcId="{45508C39-86AA-C54F-A995-0E2A859C6681}" destId="{8EC289D3-439D-D747-9A3D-11CE0CB3AE2D}" srcOrd="0" destOrd="0" presId="urn:microsoft.com/office/officeart/2005/8/layout/vList5"/>
    <dgm:cxn modelId="{C65A1BD6-1DF8-8D4F-9D22-9BA0FAC38D14}" type="presParOf" srcId="{8EC289D3-439D-D747-9A3D-11CE0CB3AE2D}" destId="{FFFCF298-6BE3-AB41-B8BE-984762FC2C86}" srcOrd="0" destOrd="0" presId="urn:microsoft.com/office/officeart/2005/8/layout/vList5"/>
    <dgm:cxn modelId="{98FF2E39-9D56-9848-8820-D54A3EC857BC}" type="presParOf" srcId="{8EC289D3-439D-D747-9A3D-11CE0CB3AE2D}" destId="{78EAC6FE-85C3-1245-9E7B-A280B0A3F0B5}" srcOrd="1" destOrd="0" presId="urn:microsoft.com/office/officeart/2005/8/layout/vList5"/>
    <dgm:cxn modelId="{9AE65AD4-B2AB-F741-B4BC-1796F1284BA6}" type="presParOf" srcId="{45508C39-86AA-C54F-A995-0E2A859C6681}" destId="{6529C3BE-361E-F249-96E4-5F45911218F1}" srcOrd="1" destOrd="0" presId="urn:microsoft.com/office/officeart/2005/8/layout/vList5"/>
    <dgm:cxn modelId="{E2DC06A4-B0AD-A147-A267-E78E8949657F}" type="presParOf" srcId="{45508C39-86AA-C54F-A995-0E2A859C6681}" destId="{CCE3D618-CF0A-D749-B9CC-ADF41161E30B}" srcOrd="2" destOrd="0" presId="urn:microsoft.com/office/officeart/2005/8/layout/vList5"/>
    <dgm:cxn modelId="{A2F3177E-1C72-8243-8BF5-40FA28A9F9E1}" type="presParOf" srcId="{CCE3D618-CF0A-D749-B9CC-ADF41161E30B}" destId="{6D5B7C65-1419-1E44-983C-C2DA9C602E51}" srcOrd="0" destOrd="0" presId="urn:microsoft.com/office/officeart/2005/8/layout/vList5"/>
    <dgm:cxn modelId="{C38DE738-1A13-0142-A218-BBACD97700FE}" type="presParOf" srcId="{CCE3D618-CF0A-D749-B9CC-ADF41161E30B}" destId="{7BA6EA8A-159D-494C-B6E4-DACC0EAB6E0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2E0CD7-5D68-174F-AE05-25259A3DE492}" type="doc">
      <dgm:prSet loTypeId="urn:microsoft.com/office/officeart/2005/8/layout/vList5" loCatId="list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nl-NL"/>
        </a:p>
      </dgm:t>
    </dgm:pt>
    <dgm:pt modelId="{225D75FE-4F40-3346-8407-8639BB931FD9}">
      <dgm:prSet phldrT="[Tekst]"/>
      <dgm:spPr/>
      <dgm:t>
        <a:bodyPr/>
        <a:lstStyle/>
        <a:p>
          <a:r>
            <a:rPr lang="nl-NL"/>
            <a:t>Voorbereiding </a:t>
          </a:r>
        </a:p>
      </dgm:t>
    </dgm:pt>
    <dgm:pt modelId="{9744B99A-CAFF-CB4A-91B8-6032853F2408}" type="parTrans" cxnId="{78E981C7-B53F-2148-9F9B-79949B8F6624}">
      <dgm:prSet/>
      <dgm:spPr/>
      <dgm:t>
        <a:bodyPr/>
        <a:lstStyle/>
        <a:p>
          <a:endParaRPr lang="nl-NL"/>
        </a:p>
      </dgm:t>
    </dgm:pt>
    <dgm:pt modelId="{7D18F05E-C8F3-3B4C-BACD-6386759A6EFD}" type="sibTrans" cxnId="{78E981C7-B53F-2148-9F9B-79949B8F6624}">
      <dgm:prSet/>
      <dgm:spPr/>
      <dgm:t>
        <a:bodyPr/>
        <a:lstStyle/>
        <a:p>
          <a:endParaRPr lang="nl-NL"/>
        </a:p>
      </dgm:t>
    </dgm:pt>
    <dgm:pt modelId="{D6DE28F0-3FDB-F344-94D7-2CBDD3DB91A7}">
      <dgm:prSet phldrT="[Tekst]"/>
      <dgm:spPr/>
      <dgm:t>
        <a:bodyPr/>
        <a:lstStyle/>
        <a:p>
          <a:r>
            <a:rPr lang="nl-NL"/>
            <a:t>Beroepskleding</a:t>
          </a:r>
        </a:p>
      </dgm:t>
    </dgm:pt>
    <dgm:pt modelId="{F6699261-BA7A-1946-9D92-6432A6C6CC89}" type="parTrans" cxnId="{9FC19B65-8303-2142-8335-50F689C39EA5}">
      <dgm:prSet/>
      <dgm:spPr/>
      <dgm:t>
        <a:bodyPr/>
        <a:lstStyle/>
        <a:p>
          <a:endParaRPr lang="nl-NL"/>
        </a:p>
      </dgm:t>
    </dgm:pt>
    <dgm:pt modelId="{77175E4C-A0A1-FA45-881E-7762C233EAB0}" type="sibTrans" cxnId="{9FC19B65-8303-2142-8335-50F689C39EA5}">
      <dgm:prSet/>
      <dgm:spPr/>
      <dgm:t>
        <a:bodyPr/>
        <a:lstStyle/>
        <a:p>
          <a:endParaRPr lang="nl-NL"/>
        </a:p>
      </dgm:t>
    </dgm:pt>
    <dgm:pt modelId="{9530A8DD-C3ED-0F4B-9031-0B5665F2356B}">
      <dgm:prSet phldrT="[Tekst]"/>
      <dgm:spPr/>
      <dgm:t>
        <a:bodyPr/>
        <a:lstStyle/>
        <a:p>
          <a:r>
            <a:rPr lang="nl-NL"/>
            <a:t>Lees het recept helemaal door</a:t>
          </a:r>
        </a:p>
      </dgm:t>
    </dgm:pt>
    <dgm:pt modelId="{84D7BB14-7F0F-5346-9914-EE847123C23E}" type="parTrans" cxnId="{4E15C894-86B3-854C-B420-988B7E46574F}">
      <dgm:prSet/>
      <dgm:spPr/>
      <dgm:t>
        <a:bodyPr/>
        <a:lstStyle/>
        <a:p>
          <a:endParaRPr lang="nl-NL"/>
        </a:p>
      </dgm:t>
    </dgm:pt>
    <dgm:pt modelId="{42CF1E86-3A30-4A40-BDE3-3D32D87EDC74}" type="sibTrans" cxnId="{4E15C894-86B3-854C-B420-988B7E46574F}">
      <dgm:prSet/>
      <dgm:spPr/>
      <dgm:t>
        <a:bodyPr/>
        <a:lstStyle/>
        <a:p>
          <a:endParaRPr lang="nl-NL"/>
        </a:p>
      </dgm:t>
    </dgm:pt>
    <dgm:pt modelId="{3A8F731A-1BFA-8548-AA18-83F2BEC0C243}">
      <dgm:prSet phldrT="[Tekst]"/>
      <dgm:spPr/>
      <dgm:t>
        <a:bodyPr/>
        <a:lstStyle/>
        <a:p>
          <a:r>
            <a:rPr lang="nl-NL"/>
            <a:t>Materialen klaarzetten</a:t>
          </a:r>
        </a:p>
      </dgm:t>
    </dgm:pt>
    <dgm:pt modelId="{DD7050FD-0702-C640-9B5C-110EBD6EBCC9}" type="parTrans" cxnId="{0F2D07FE-374C-D445-89C9-95CEEE230BAA}">
      <dgm:prSet/>
      <dgm:spPr/>
      <dgm:t>
        <a:bodyPr/>
        <a:lstStyle/>
        <a:p>
          <a:endParaRPr lang="nl-NL"/>
        </a:p>
      </dgm:t>
    </dgm:pt>
    <dgm:pt modelId="{0444639E-83DA-0D49-9914-4F65964F4791}" type="sibTrans" cxnId="{0F2D07FE-374C-D445-89C9-95CEEE230BAA}">
      <dgm:prSet/>
      <dgm:spPr/>
      <dgm:t>
        <a:bodyPr/>
        <a:lstStyle/>
        <a:p>
          <a:endParaRPr lang="nl-NL"/>
        </a:p>
      </dgm:t>
    </dgm:pt>
    <dgm:pt modelId="{F50EB63F-10F7-4748-8D86-251F4FB37A99}">
      <dgm:prSet phldrT="[Tekst]"/>
      <dgm:spPr/>
      <dgm:t>
        <a:bodyPr/>
        <a:lstStyle/>
        <a:p>
          <a:r>
            <a:rPr lang="nl-NL"/>
            <a:t>Lange haren vast</a:t>
          </a:r>
        </a:p>
      </dgm:t>
    </dgm:pt>
    <dgm:pt modelId="{065026A0-71DF-7349-8D96-8CB0A20D555C}" type="parTrans" cxnId="{C1FBB71D-7DC7-DD46-8A27-F368CDC779B5}">
      <dgm:prSet/>
      <dgm:spPr/>
      <dgm:t>
        <a:bodyPr/>
        <a:lstStyle/>
        <a:p>
          <a:endParaRPr lang="nl-NL"/>
        </a:p>
      </dgm:t>
    </dgm:pt>
    <dgm:pt modelId="{80813B7E-C21E-F04D-A6C4-3411BC06A822}" type="sibTrans" cxnId="{C1FBB71D-7DC7-DD46-8A27-F368CDC779B5}">
      <dgm:prSet/>
      <dgm:spPr/>
      <dgm:t>
        <a:bodyPr/>
        <a:lstStyle/>
        <a:p>
          <a:endParaRPr lang="nl-NL"/>
        </a:p>
      </dgm:t>
    </dgm:pt>
    <dgm:pt modelId="{E7A019C4-6B79-7C49-82FE-0AE8C6897076}">
      <dgm:prSet phldrT="[Tekst]"/>
      <dgm:spPr/>
      <dgm:t>
        <a:bodyPr/>
        <a:lstStyle/>
        <a:p>
          <a:r>
            <a:rPr lang="nl-NL"/>
            <a:t>Geen kauwgom in de mond</a:t>
          </a:r>
        </a:p>
      </dgm:t>
    </dgm:pt>
    <dgm:pt modelId="{0A804904-9D9F-8140-9B4C-6E2B9C91BA82}" type="parTrans" cxnId="{C484BC88-291D-F345-BBBE-1366E7E4CE3A}">
      <dgm:prSet/>
      <dgm:spPr/>
      <dgm:t>
        <a:bodyPr/>
        <a:lstStyle/>
        <a:p>
          <a:endParaRPr lang="nl-NL"/>
        </a:p>
      </dgm:t>
    </dgm:pt>
    <dgm:pt modelId="{960EC78A-76C6-2A4C-A0ED-04BF8F040FA3}" type="sibTrans" cxnId="{C484BC88-291D-F345-BBBE-1366E7E4CE3A}">
      <dgm:prSet/>
      <dgm:spPr/>
      <dgm:t>
        <a:bodyPr/>
        <a:lstStyle/>
        <a:p>
          <a:endParaRPr lang="nl-NL"/>
        </a:p>
      </dgm:t>
    </dgm:pt>
    <dgm:pt modelId="{0DF100A7-9159-F64C-8BAE-821B841493E0}">
      <dgm:prSet phldrT="[Tekst]"/>
      <dgm:spPr/>
      <dgm:t>
        <a:bodyPr/>
        <a:lstStyle/>
        <a:p>
          <a:r>
            <a:rPr lang="nl-NL"/>
            <a:t>Was je handen</a:t>
          </a:r>
        </a:p>
      </dgm:t>
    </dgm:pt>
    <dgm:pt modelId="{27CB005E-E425-E640-B0F0-3738BC156FA4}" type="parTrans" cxnId="{753EF40E-C2A7-6B46-9C37-B68C942ED594}">
      <dgm:prSet/>
      <dgm:spPr/>
      <dgm:t>
        <a:bodyPr/>
        <a:lstStyle/>
        <a:p>
          <a:endParaRPr lang="nl-NL"/>
        </a:p>
      </dgm:t>
    </dgm:pt>
    <dgm:pt modelId="{11958C79-516B-A445-8EE0-5F24240F7B6C}" type="sibTrans" cxnId="{753EF40E-C2A7-6B46-9C37-B68C942ED594}">
      <dgm:prSet/>
      <dgm:spPr/>
      <dgm:t>
        <a:bodyPr/>
        <a:lstStyle/>
        <a:p>
          <a:endParaRPr lang="nl-NL"/>
        </a:p>
      </dgm:t>
    </dgm:pt>
    <dgm:pt modelId="{07337F3F-86C2-D34C-8F1E-4EB045294D01}">
      <dgm:prSet phldrT="[Tekst]"/>
      <dgm:spPr/>
      <dgm:t>
        <a:bodyPr/>
        <a:lstStyle/>
        <a:p>
          <a:r>
            <a:rPr lang="nl-NL"/>
            <a:t>Doe je sieraden aan handen en polsen af.</a:t>
          </a:r>
        </a:p>
      </dgm:t>
    </dgm:pt>
    <dgm:pt modelId="{40461E98-EC1E-1F43-95A8-3A5743F0A089}" type="parTrans" cxnId="{2479B7B6-5E62-204E-B1AF-7752FCC9661B}">
      <dgm:prSet/>
      <dgm:spPr/>
      <dgm:t>
        <a:bodyPr/>
        <a:lstStyle/>
        <a:p>
          <a:endParaRPr lang="nl-NL"/>
        </a:p>
      </dgm:t>
    </dgm:pt>
    <dgm:pt modelId="{C34B65AF-50AD-B94E-BF2E-A0A1D1BC3DFE}" type="sibTrans" cxnId="{2479B7B6-5E62-204E-B1AF-7752FCC9661B}">
      <dgm:prSet/>
      <dgm:spPr/>
      <dgm:t>
        <a:bodyPr/>
        <a:lstStyle/>
        <a:p>
          <a:endParaRPr lang="nl-NL"/>
        </a:p>
      </dgm:t>
    </dgm:pt>
    <dgm:pt modelId="{038F54FC-8E31-B44A-A5DF-92A537259545}">
      <dgm:prSet phldrT="[Tekst]"/>
      <dgm:spPr/>
      <dgm:t>
        <a:bodyPr/>
        <a:lstStyle/>
        <a:p>
          <a:r>
            <a:rPr lang="nl-NL"/>
            <a:t>Verzamel alle materialen </a:t>
          </a:r>
        </a:p>
      </dgm:t>
    </dgm:pt>
    <dgm:pt modelId="{AA51B41D-B307-3042-A798-B89AD7BAE7F9}" type="parTrans" cxnId="{782B3919-FF07-B84A-8CB1-E565E250E406}">
      <dgm:prSet/>
      <dgm:spPr/>
      <dgm:t>
        <a:bodyPr/>
        <a:lstStyle/>
        <a:p>
          <a:endParaRPr lang="nl-NL"/>
        </a:p>
      </dgm:t>
    </dgm:pt>
    <dgm:pt modelId="{282E85C9-302C-414C-976C-62C8C5C97A22}" type="sibTrans" cxnId="{782B3919-FF07-B84A-8CB1-E565E250E406}">
      <dgm:prSet/>
      <dgm:spPr/>
      <dgm:t>
        <a:bodyPr/>
        <a:lstStyle/>
        <a:p>
          <a:endParaRPr lang="nl-NL"/>
        </a:p>
      </dgm:t>
    </dgm:pt>
    <dgm:pt modelId="{01119D60-33A4-8247-BFB9-8C69DAB8BEDB}">
      <dgm:prSet phldrT="[Tekst]"/>
      <dgm:spPr/>
      <dgm:t>
        <a:bodyPr/>
        <a:lstStyle/>
        <a:p>
          <a:r>
            <a:rPr lang="nl-NL"/>
            <a:t>Verzamel alle ingrediënten </a:t>
          </a:r>
        </a:p>
      </dgm:t>
    </dgm:pt>
    <dgm:pt modelId="{AD27C73F-79B6-0F44-A1B1-758D497A9FF7}" type="parTrans" cxnId="{BF041994-571C-0345-9D89-B4CF904F6B04}">
      <dgm:prSet/>
      <dgm:spPr/>
      <dgm:t>
        <a:bodyPr/>
        <a:lstStyle/>
        <a:p>
          <a:endParaRPr lang="nl-NL"/>
        </a:p>
      </dgm:t>
    </dgm:pt>
    <dgm:pt modelId="{BAF39E2A-53E6-2746-9060-15BB4BBA5127}" type="sibTrans" cxnId="{BF041994-571C-0345-9D89-B4CF904F6B04}">
      <dgm:prSet/>
      <dgm:spPr/>
      <dgm:t>
        <a:bodyPr/>
        <a:lstStyle/>
        <a:p>
          <a:endParaRPr lang="nl-NL"/>
        </a:p>
      </dgm:t>
    </dgm:pt>
    <dgm:pt modelId="{4B1727C6-EB7C-FA45-BD76-F6621AEF80E3}">
      <dgm:prSet phldrT="[Tekst]"/>
      <dgm:spPr/>
      <dgm:t>
        <a:bodyPr/>
        <a:lstStyle/>
        <a:p>
          <a:r>
            <a:rPr lang="nl-NL"/>
            <a:t>Weeg alles nauwkeurig al</a:t>
          </a:r>
        </a:p>
      </dgm:t>
    </dgm:pt>
    <dgm:pt modelId="{B2FF12C5-44E1-954C-A1EA-0A0219B04467}" type="parTrans" cxnId="{246F8C72-6B7C-0B49-ADD2-B202162F2F26}">
      <dgm:prSet/>
      <dgm:spPr/>
      <dgm:t>
        <a:bodyPr/>
        <a:lstStyle/>
        <a:p>
          <a:endParaRPr lang="nl-NL"/>
        </a:p>
      </dgm:t>
    </dgm:pt>
    <dgm:pt modelId="{7ACE3D81-0FBA-8D49-BCAD-A69E7A503E81}" type="sibTrans" cxnId="{246F8C72-6B7C-0B49-ADD2-B202162F2F26}">
      <dgm:prSet/>
      <dgm:spPr/>
      <dgm:t>
        <a:bodyPr/>
        <a:lstStyle/>
        <a:p>
          <a:endParaRPr lang="nl-NL"/>
        </a:p>
      </dgm:t>
    </dgm:pt>
    <dgm:pt modelId="{648D93A5-3DA6-9A4C-B46C-362BE6B09B14}" type="pres">
      <dgm:prSet presAssocID="{DE2E0CD7-5D68-174F-AE05-25259A3DE492}" presName="Name0" presStyleCnt="0">
        <dgm:presLayoutVars>
          <dgm:dir/>
          <dgm:animLvl val="lvl"/>
          <dgm:resizeHandles val="exact"/>
        </dgm:presLayoutVars>
      </dgm:prSet>
      <dgm:spPr/>
    </dgm:pt>
    <dgm:pt modelId="{B72ED7AE-E762-AF4B-B4F5-3F7FCBD9B454}" type="pres">
      <dgm:prSet presAssocID="{225D75FE-4F40-3346-8407-8639BB931FD9}" presName="linNode" presStyleCnt="0"/>
      <dgm:spPr/>
    </dgm:pt>
    <dgm:pt modelId="{68B6D19F-250C-B040-8E07-9BCC286816D8}" type="pres">
      <dgm:prSet presAssocID="{225D75FE-4F40-3346-8407-8639BB931FD9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48AB02DA-A2AC-BD46-8CC5-FB4D7E95A005}" type="pres">
      <dgm:prSet presAssocID="{225D75FE-4F40-3346-8407-8639BB931FD9}" presName="descendantText" presStyleLbl="alignAccFollowNode1" presStyleIdx="0" presStyleCnt="2">
        <dgm:presLayoutVars>
          <dgm:bulletEnabled val="1"/>
        </dgm:presLayoutVars>
      </dgm:prSet>
      <dgm:spPr/>
    </dgm:pt>
    <dgm:pt modelId="{5302CFEB-AE11-364B-9E69-199CDBB8C1B4}" type="pres">
      <dgm:prSet presAssocID="{7D18F05E-C8F3-3B4C-BACD-6386759A6EFD}" presName="sp" presStyleCnt="0"/>
      <dgm:spPr/>
    </dgm:pt>
    <dgm:pt modelId="{0B01B13A-560B-A34B-B34F-E7D1AF268D36}" type="pres">
      <dgm:prSet presAssocID="{3A8F731A-1BFA-8548-AA18-83F2BEC0C243}" presName="linNode" presStyleCnt="0"/>
      <dgm:spPr/>
    </dgm:pt>
    <dgm:pt modelId="{5021CE8A-1551-8946-9EE6-9CD8E3C7AAFD}" type="pres">
      <dgm:prSet presAssocID="{3A8F731A-1BFA-8548-AA18-83F2BEC0C243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38226B0D-FCA3-5F44-843F-7011E7B20BE1}" type="pres">
      <dgm:prSet presAssocID="{3A8F731A-1BFA-8548-AA18-83F2BEC0C243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461B2F01-F1BE-7943-B679-75FD9D37806C}" type="presOf" srcId="{038F54FC-8E31-B44A-A5DF-92A537259545}" destId="{38226B0D-FCA3-5F44-843F-7011E7B20BE1}" srcOrd="0" destOrd="1" presId="urn:microsoft.com/office/officeart/2005/8/layout/vList5"/>
    <dgm:cxn modelId="{4E47BE03-D54D-6743-B33A-981D23B59362}" type="presOf" srcId="{9530A8DD-C3ED-0F4B-9031-0B5665F2356B}" destId="{38226B0D-FCA3-5F44-843F-7011E7B20BE1}" srcOrd="0" destOrd="0" presId="urn:microsoft.com/office/officeart/2005/8/layout/vList5"/>
    <dgm:cxn modelId="{753EF40E-C2A7-6B46-9C37-B68C942ED594}" srcId="{225D75FE-4F40-3346-8407-8639BB931FD9}" destId="{0DF100A7-9159-F64C-8BAE-821B841493E0}" srcOrd="3" destOrd="0" parTransId="{27CB005E-E425-E640-B0F0-3738BC156FA4}" sibTransId="{11958C79-516B-A445-8EE0-5F24240F7B6C}"/>
    <dgm:cxn modelId="{782B3919-FF07-B84A-8CB1-E565E250E406}" srcId="{3A8F731A-1BFA-8548-AA18-83F2BEC0C243}" destId="{038F54FC-8E31-B44A-A5DF-92A537259545}" srcOrd="1" destOrd="0" parTransId="{AA51B41D-B307-3042-A798-B89AD7BAE7F9}" sibTransId="{282E85C9-302C-414C-976C-62C8C5C97A22}"/>
    <dgm:cxn modelId="{C1FBB71D-7DC7-DD46-8A27-F368CDC779B5}" srcId="{225D75FE-4F40-3346-8407-8639BB931FD9}" destId="{F50EB63F-10F7-4748-8D86-251F4FB37A99}" srcOrd="1" destOrd="0" parTransId="{065026A0-71DF-7349-8D96-8CB0A20D555C}" sibTransId="{80813B7E-C21E-F04D-A6C4-3411BC06A822}"/>
    <dgm:cxn modelId="{47307C2F-B4C0-234F-A889-14FCE090EC53}" type="presOf" srcId="{E7A019C4-6B79-7C49-82FE-0AE8C6897076}" destId="{48AB02DA-A2AC-BD46-8CC5-FB4D7E95A005}" srcOrd="0" destOrd="2" presId="urn:microsoft.com/office/officeart/2005/8/layout/vList5"/>
    <dgm:cxn modelId="{9633852F-681C-3843-9511-79EE40023E28}" type="presOf" srcId="{01119D60-33A4-8247-BFB9-8C69DAB8BEDB}" destId="{38226B0D-FCA3-5F44-843F-7011E7B20BE1}" srcOrd="0" destOrd="2" presId="urn:microsoft.com/office/officeart/2005/8/layout/vList5"/>
    <dgm:cxn modelId="{EC98F535-61B8-D94D-9C43-47006A12D762}" type="presOf" srcId="{F50EB63F-10F7-4748-8D86-251F4FB37A99}" destId="{48AB02DA-A2AC-BD46-8CC5-FB4D7E95A005}" srcOrd="0" destOrd="1" presId="urn:microsoft.com/office/officeart/2005/8/layout/vList5"/>
    <dgm:cxn modelId="{9FC19B65-8303-2142-8335-50F689C39EA5}" srcId="{225D75FE-4F40-3346-8407-8639BB931FD9}" destId="{D6DE28F0-3FDB-F344-94D7-2CBDD3DB91A7}" srcOrd="0" destOrd="0" parTransId="{F6699261-BA7A-1946-9D92-6432A6C6CC89}" sibTransId="{77175E4C-A0A1-FA45-881E-7762C233EAB0}"/>
    <dgm:cxn modelId="{246F8C72-6B7C-0B49-ADD2-B202162F2F26}" srcId="{3A8F731A-1BFA-8548-AA18-83F2BEC0C243}" destId="{4B1727C6-EB7C-FA45-BD76-F6621AEF80E3}" srcOrd="3" destOrd="0" parTransId="{B2FF12C5-44E1-954C-A1EA-0A0219B04467}" sibTransId="{7ACE3D81-0FBA-8D49-BCAD-A69E7A503E81}"/>
    <dgm:cxn modelId="{B0DCEA82-367D-9446-A006-8A9F7617AC51}" type="presOf" srcId="{DE2E0CD7-5D68-174F-AE05-25259A3DE492}" destId="{648D93A5-3DA6-9A4C-B46C-362BE6B09B14}" srcOrd="0" destOrd="0" presId="urn:microsoft.com/office/officeart/2005/8/layout/vList5"/>
    <dgm:cxn modelId="{C484BC88-291D-F345-BBBE-1366E7E4CE3A}" srcId="{225D75FE-4F40-3346-8407-8639BB931FD9}" destId="{E7A019C4-6B79-7C49-82FE-0AE8C6897076}" srcOrd="2" destOrd="0" parTransId="{0A804904-9D9F-8140-9B4C-6E2B9C91BA82}" sibTransId="{960EC78A-76C6-2A4C-A0ED-04BF8F040FA3}"/>
    <dgm:cxn modelId="{A5F78B8D-6ED4-B24C-8237-D6E4C9D896AE}" type="presOf" srcId="{0DF100A7-9159-F64C-8BAE-821B841493E0}" destId="{48AB02DA-A2AC-BD46-8CC5-FB4D7E95A005}" srcOrd="0" destOrd="3" presId="urn:microsoft.com/office/officeart/2005/8/layout/vList5"/>
    <dgm:cxn modelId="{FEB5288F-53AA-DE4D-A8E8-EEA97CA4EB52}" type="presOf" srcId="{07337F3F-86C2-D34C-8F1E-4EB045294D01}" destId="{48AB02DA-A2AC-BD46-8CC5-FB4D7E95A005}" srcOrd="0" destOrd="4" presId="urn:microsoft.com/office/officeart/2005/8/layout/vList5"/>
    <dgm:cxn modelId="{BF041994-571C-0345-9D89-B4CF904F6B04}" srcId="{3A8F731A-1BFA-8548-AA18-83F2BEC0C243}" destId="{01119D60-33A4-8247-BFB9-8C69DAB8BEDB}" srcOrd="2" destOrd="0" parTransId="{AD27C73F-79B6-0F44-A1B1-758D497A9FF7}" sibTransId="{BAF39E2A-53E6-2746-9060-15BB4BBA5127}"/>
    <dgm:cxn modelId="{4E15C894-86B3-854C-B420-988B7E46574F}" srcId="{3A8F731A-1BFA-8548-AA18-83F2BEC0C243}" destId="{9530A8DD-C3ED-0F4B-9031-0B5665F2356B}" srcOrd="0" destOrd="0" parTransId="{84D7BB14-7F0F-5346-9914-EE847123C23E}" sibTransId="{42CF1E86-3A30-4A40-BDE3-3D32D87EDC74}"/>
    <dgm:cxn modelId="{24475598-57AA-3348-90C8-4D895A345BC7}" type="presOf" srcId="{225D75FE-4F40-3346-8407-8639BB931FD9}" destId="{68B6D19F-250C-B040-8E07-9BCC286816D8}" srcOrd="0" destOrd="0" presId="urn:microsoft.com/office/officeart/2005/8/layout/vList5"/>
    <dgm:cxn modelId="{2479B7B6-5E62-204E-B1AF-7752FCC9661B}" srcId="{225D75FE-4F40-3346-8407-8639BB931FD9}" destId="{07337F3F-86C2-D34C-8F1E-4EB045294D01}" srcOrd="4" destOrd="0" parTransId="{40461E98-EC1E-1F43-95A8-3A5743F0A089}" sibTransId="{C34B65AF-50AD-B94E-BF2E-A0A1D1BC3DFE}"/>
    <dgm:cxn modelId="{78E981C7-B53F-2148-9F9B-79949B8F6624}" srcId="{DE2E0CD7-5D68-174F-AE05-25259A3DE492}" destId="{225D75FE-4F40-3346-8407-8639BB931FD9}" srcOrd="0" destOrd="0" parTransId="{9744B99A-CAFF-CB4A-91B8-6032853F2408}" sibTransId="{7D18F05E-C8F3-3B4C-BACD-6386759A6EFD}"/>
    <dgm:cxn modelId="{23098DE8-8684-914E-AE0A-2F4D67C24860}" type="presOf" srcId="{4B1727C6-EB7C-FA45-BD76-F6621AEF80E3}" destId="{38226B0D-FCA3-5F44-843F-7011E7B20BE1}" srcOrd="0" destOrd="3" presId="urn:microsoft.com/office/officeart/2005/8/layout/vList5"/>
    <dgm:cxn modelId="{5E3A8EEC-D40B-4046-90ED-B3A6566962DD}" type="presOf" srcId="{D6DE28F0-3FDB-F344-94D7-2CBDD3DB91A7}" destId="{48AB02DA-A2AC-BD46-8CC5-FB4D7E95A005}" srcOrd="0" destOrd="0" presId="urn:microsoft.com/office/officeart/2005/8/layout/vList5"/>
    <dgm:cxn modelId="{5B9519FA-41F0-D244-9507-26F6206B2ACF}" type="presOf" srcId="{3A8F731A-1BFA-8548-AA18-83F2BEC0C243}" destId="{5021CE8A-1551-8946-9EE6-9CD8E3C7AAFD}" srcOrd="0" destOrd="0" presId="urn:microsoft.com/office/officeart/2005/8/layout/vList5"/>
    <dgm:cxn modelId="{0F2D07FE-374C-D445-89C9-95CEEE230BAA}" srcId="{DE2E0CD7-5D68-174F-AE05-25259A3DE492}" destId="{3A8F731A-1BFA-8548-AA18-83F2BEC0C243}" srcOrd="1" destOrd="0" parTransId="{DD7050FD-0702-C640-9B5C-110EBD6EBCC9}" sibTransId="{0444639E-83DA-0D49-9914-4F65964F4791}"/>
    <dgm:cxn modelId="{758BA3A8-073C-444D-85B7-1A87F31CD8C6}" type="presParOf" srcId="{648D93A5-3DA6-9A4C-B46C-362BE6B09B14}" destId="{B72ED7AE-E762-AF4B-B4F5-3F7FCBD9B454}" srcOrd="0" destOrd="0" presId="urn:microsoft.com/office/officeart/2005/8/layout/vList5"/>
    <dgm:cxn modelId="{55FBC3F4-D33D-FA4E-B1B4-833A20334D88}" type="presParOf" srcId="{B72ED7AE-E762-AF4B-B4F5-3F7FCBD9B454}" destId="{68B6D19F-250C-B040-8E07-9BCC286816D8}" srcOrd="0" destOrd="0" presId="urn:microsoft.com/office/officeart/2005/8/layout/vList5"/>
    <dgm:cxn modelId="{CA926B1E-B644-C046-8FEE-536AEEA1082C}" type="presParOf" srcId="{B72ED7AE-E762-AF4B-B4F5-3F7FCBD9B454}" destId="{48AB02DA-A2AC-BD46-8CC5-FB4D7E95A005}" srcOrd="1" destOrd="0" presId="urn:microsoft.com/office/officeart/2005/8/layout/vList5"/>
    <dgm:cxn modelId="{53869E72-1721-944E-A585-7363B62E33CF}" type="presParOf" srcId="{648D93A5-3DA6-9A4C-B46C-362BE6B09B14}" destId="{5302CFEB-AE11-364B-9E69-199CDBB8C1B4}" srcOrd="1" destOrd="0" presId="urn:microsoft.com/office/officeart/2005/8/layout/vList5"/>
    <dgm:cxn modelId="{BB370B9F-1EB7-4441-8BF2-3AE9E23C1397}" type="presParOf" srcId="{648D93A5-3DA6-9A4C-B46C-362BE6B09B14}" destId="{0B01B13A-560B-A34B-B34F-E7D1AF268D36}" srcOrd="2" destOrd="0" presId="urn:microsoft.com/office/officeart/2005/8/layout/vList5"/>
    <dgm:cxn modelId="{62472ABE-B2AD-0A42-BA72-2D87FF1B61AA}" type="presParOf" srcId="{0B01B13A-560B-A34B-B34F-E7D1AF268D36}" destId="{5021CE8A-1551-8946-9EE6-9CD8E3C7AAFD}" srcOrd="0" destOrd="0" presId="urn:microsoft.com/office/officeart/2005/8/layout/vList5"/>
    <dgm:cxn modelId="{3DD1C6A8-2718-BE44-9FA9-1BFB8CC15FA3}" type="presParOf" srcId="{0B01B13A-560B-A34B-B34F-E7D1AF268D36}" destId="{38226B0D-FCA3-5F44-843F-7011E7B20BE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AFC3C8-CA22-F04B-8E3B-CE1A4560B8F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B73D7948-379D-084B-B9F8-54EE16FBAF6E}">
      <dgm:prSet phldrT="[Tekst]"/>
      <dgm:spPr>
        <a:solidFill>
          <a:schemeClr val="accent6"/>
        </a:solidFill>
      </dgm:spPr>
      <dgm:t>
        <a:bodyPr/>
        <a:lstStyle/>
        <a:p>
          <a:r>
            <a:rPr lang="nl-NL"/>
            <a:t>Groen</a:t>
          </a:r>
        </a:p>
      </dgm:t>
    </dgm:pt>
    <dgm:pt modelId="{A467F390-4E67-DC4A-B86A-8E2306EBB65D}" type="parTrans" cxnId="{A3B66ED0-2C56-DC41-A6F9-F936B0EF8956}">
      <dgm:prSet/>
      <dgm:spPr/>
      <dgm:t>
        <a:bodyPr/>
        <a:lstStyle/>
        <a:p>
          <a:endParaRPr lang="nl-NL"/>
        </a:p>
      </dgm:t>
    </dgm:pt>
    <dgm:pt modelId="{480C7B0B-206D-F24B-9800-72D9BDEA0688}" type="sibTrans" cxnId="{A3B66ED0-2C56-DC41-A6F9-F936B0EF8956}">
      <dgm:prSet/>
      <dgm:spPr/>
      <dgm:t>
        <a:bodyPr/>
        <a:lstStyle/>
        <a:p>
          <a:endParaRPr lang="nl-NL"/>
        </a:p>
      </dgm:t>
    </dgm:pt>
    <dgm:pt modelId="{10686877-3DB6-DB4A-87BA-BC1AA83A3D57}">
      <dgm:prSet phldrT="[Tekst]" custT="1"/>
      <dgm:spPr/>
      <dgm:t>
        <a:bodyPr/>
        <a:lstStyle/>
        <a:p>
          <a:r>
            <a:rPr lang="nl-NL" sz="2000"/>
            <a:t>Groente</a:t>
          </a:r>
        </a:p>
      </dgm:t>
    </dgm:pt>
    <dgm:pt modelId="{2B82E489-F566-E141-87F1-42F3B6E0F6C9}" type="parTrans" cxnId="{11E642A4-DCAD-944A-AF4A-E0A88ECB1BAE}">
      <dgm:prSet/>
      <dgm:spPr/>
      <dgm:t>
        <a:bodyPr/>
        <a:lstStyle/>
        <a:p>
          <a:endParaRPr lang="nl-NL"/>
        </a:p>
      </dgm:t>
    </dgm:pt>
    <dgm:pt modelId="{1396D194-F3BC-914E-8036-5FEB732408EE}" type="sibTrans" cxnId="{11E642A4-DCAD-944A-AF4A-E0A88ECB1BAE}">
      <dgm:prSet/>
      <dgm:spPr/>
      <dgm:t>
        <a:bodyPr/>
        <a:lstStyle/>
        <a:p>
          <a:endParaRPr lang="nl-NL"/>
        </a:p>
      </dgm:t>
    </dgm:pt>
    <dgm:pt modelId="{C320D5FE-9ADF-D144-8E8C-37C4C3EA5375}">
      <dgm:prSet phldrT="[Tekst]"/>
      <dgm:spPr>
        <a:solidFill>
          <a:schemeClr val="accent4"/>
        </a:solidFill>
      </dgm:spPr>
      <dgm:t>
        <a:bodyPr/>
        <a:lstStyle/>
        <a:p>
          <a:r>
            <a:rPr lang="nl-NL"/>
            <a:t>Geel</a:t>
          </a:r>
        </a:p>
      </dgm:t>
    </dgm:pt>
    <dgm:pt modelId="{E0A57D38-3715-1B43-99F5-B8D8F21066F4}" type="parTrans" cxnId="{C554909F-9031-504C-B5D6-D49320EA6B75}">
      <dgm:prSet/>
      <dgm:spPr/>
      <dgm:t>
        <a:bodyPr/>
        <a:lstStyle/>
        <a:p>
          <a:endParaRPr lang="nl-NL"/>
        </a:p>
      </dgm:t>
    </dgm:pt>
    <dgm:pt modelId="{CAAF1547-A394-7146-8A0C-19C4B7CC2759}" type="sibTrans" cxnId="{C554909F-9031-504C-B5D6-D49320EA6B75}">
      <dgm:prSet/>
      <dgm:spPr/>
      <dgm:t>
        <a:bodyPr/>
        <a:lstStyle/>
        <a:p>
          <a:endParaRPr lang="nl-NL"/>
        </a:p>
      </dgm:t>
    </dgm:pt>
    <dgm:pt modelId="{18960084-804F-554A-8E8B-DCAF32E11DEB}">
      <dgm:prSet phldrT="[Tekst]" custT="1"/>
      <dgm:spPr/>
      <dgm:t>
        <a:bodyPr/>
        <a:lstStyle/>
        <a:p>
          <a:r>
            <a:rPr lang="nl-NL" sz="2000"/>
            <a:t>Kip</a:t>
          </a:r>
          <a:endParaRPr lang="nl-NL" sz="1400"/>
        </a:p>
      </dgm:t>
    </dgm:pt>
    <dgm:pt modelId="{D79F81EB-B823-BF4F-AAC2-EAA55C84F0E4}" type="parTrans" cxnId="{23E092A6-8084-2B48-B99C-1BD588D0A4F4}">
      <dgm:prSet/>
      <dgm:spPr/>
      <dgm:t>
        <a:bodyPr/>
        <a:lstStyle/>
        <a:p>
          <a:endParaRPr lang="nl-NL"/>
        </a:p>
      </dgm:t>
    </dgm:pt>
    <dgm:pt modelId="{C9D7A3DF-EA62-2F40-BF12-5C535DAAD734}" type="sibTrans" cxnId="{23E092A6-8084-2B48-B99C-1BD588D0A4F4}">
      <dgm:prSet/>
      <dgm:spPr/>
      <dgm:t>
        <a:bodyPr/>
        <a:lstStyle/>
        <a:p>
          <a:endParaRPr lang="nl-NL"/>
        </a:p>
      </dgm:t>
    </dgm:pt>
    <dgm:pt modelId="{F46E0F9D-2AE1-664B-9A97-25CB44FDAFD2}">
      <dgm:prSet phldrT="[Tekst]" custT="1"/>
      <dgm:spPr/>
      <dgm:t>
        <a:bodyPr/>
        <a:lstStyle/>
        <a:p>
          <a:r>
            <a:rPr lang="nl-NL" sz="2000"/>
            <a:t>Gevogelte</a:t>
          </a:r>
          <a:endParaRPr lang="nl-NL" sz="1400"/>
        </a:p>
      </dgm:t>
    </dgm:pt>
    <dgm:pt modelId="{954AAA8F-232C-8044-87BB-17210930EFA5}" type="parTrans" cxnId="{5C454E99-EB90-274C-91E5-EC96192471E1}">
      <dgm:prSet/>
      <dgm:spPr/>
      <dgm:t>
        <a:bodyPr/>
        <a:lstStyle/>
        <a:p>
          <a:endParaRPr lang="nl-NL"/>
        </a:p>
      </dgm:t>
    </dgm:pt>
    <dgm:pt modelId="{D182619D-9452-2947-9CB7-3DFA58BE7C9D}" type="sibTrans" cxnId="{5C454E99-EB90-274C-91E5-EC96192471E1}">
      <dgm:prSet/>
      <dgm:spPr/>
      <dgm:t>
        <a:bodyPr/>
        <a:lstStyle/>
        <a:p>
          <a:endParaRPr lang="nl-NL"/>
        </a:p>
      </dgm:t>
    </dgm:pt>
    <dgm:pt modelId="{315533CE-212E-C542-B970-DE556FA57BD7}">
      <dgm:prSet phldrT="[Tekst]"/>
      <dgm:spPr/>
      <dgm:t>
        <a:bodyPr/>
        <a:lstStyle/>
        <a:p>
          <a:r>
            <a:rPr lang="nl-NL"/>
            <a:t>Blauw</a:t>
          </a:r>
        </a:p>
      </dgm:t>
    </dgm:pt>
    <dgm:pt modelId="{6DCC7697-E60C-DC4E-B47E-5DD26688FEDE}" type="parTrans" cxnId="{99FD79C8-D55D-9F4D-A0C0-819E1BD0BACD}">
      <dgm:prSet/>
      <dgm:spPr/>
      <dgm:t>
        <a:bodyPr/>
        <a:lstStyle/>
        <a:p>
          <a:endParaRPr lang="nl-NL"/>
        </a:p>
      </dgm:t>
    </dgm:pt>
    <dgm:pt modelId="{12D092A5-4391-B240-A2D7-6093142EC0B9}" type="sibTrans" cxnId="{99FD79C8-D55D-9F4D-A0C0-819E1BD0BACD}">
      <dgm:prSet/>
      <dgm:spPr/>
      <dgm:t>
        <a:bodyPr/>
        <a:lstStyle/>
        <a:p>
          <a:endParaRPr lang="nl-NL"/>
        </a:p>
      </dgm:t>
    </dgm:pt>
    <dgm:pt modelId="{EFE891AC-298E-8848-B6B6-23D37DC9AA19}">
      <dgm:prSet phldrT="[Tekst]" custT="1"/>
      <dgm:spPr/>
      <dgm:t>
        <a:bodyPr/>
        <a:lstStyle/>
        <a:p>
          <a:r>
            <a:rPr lang="nl-NL" sz="2000"/>
            <a:t>Vis</a:t>
          </a:r>
          <a:endParaRPr lang="nl-NL" sz="1400"/>
        </a:p>
      </dgm:t>
    </dgm:pt>
    <dgm:pt modelId="{0CE0CC67-88A3-2F4E-A71E-BFD57959E494}" type="parTrans" cxnId="{FE798036-56DF-5444-8841-B95997DD62F8}">
      <dgm:prSet/>
      <dgm:spPr/>
      <dgm:t>
        <a:bodyPr/>
        <a:lstStyle/>
        <a:p>
          <a:endParaRPr lang="nl-NL"/>
        </a:p>
      </dgm:t>
    </dgm:pt>
    <dgm:pt modelId="{92441266-92DB-2040-938A-C12A33E62965}" type="sibTrans" cxnId="{FE798036-56DF-5444-8841-B95997DD62F8}">
      <dgm:prSet/>
      <dgm:spPr/>
      <dgm:t>
        <a:bodyPr/>
        <a:lstStyle/>
        <a:p>
          <a:endParaRPr lang="nl-NL"/>
        </a:p>
      </dgm:t>
    </dgm:pt>
    <dgm:pt modelId="{496B7EBB-BFC7-014F-9D6D-098A783A4ED6}">
      <dgm:prSet phldrT="[Teks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nl-NL"/>
            <a:t>wit </a:t>
          </a:r>
        </a:p>
      </dgm:t>
    </dgm:pt>
    <dgm:pt modelId="{FB4C3450-1156-4E4A-8EAE-D8458336AD07}" type="parTrans" cxnId="{A3688979-F623-D243-B0CE-8F96DC6CD8F0}">
      <dgm:prSet/>
      <dgm:spPr/>
      <dgm:t>
        <a:bodyPr/>
        <a:lstStyle/>
        <a:p>
          <a:endParaRPr lang="nl-NL"/>
        </a:p>
      </dgm:t>
    </dgm:pt>
    <dgm:pt modelId="{C99BE036-15E9-EF40-8AE4-63BE85007860}" type="sibTrans" cxnId="{A3688979-F623-D243-B0CE-8F96DC6CD8F0}">
      <dgm:prSet/>
      <dgm:spPr/>
      <dgm:t>
        <a:bodyPr/>
        <a:lstStyle/>
        <a:p>
          <a:endParaRPr lang="nl-NL"/>
        </a:p>
      </dgm:t>
    </dgm:pt>
    <dgm:pt modelId="{9A6C6FAE-01AE-8743-8C07-09305E78CADF}">
      <dgm:prSet phldrT="[Tekst]"/>
      <dgm:spPr>
        <a:solidFill>
          <a:srgbClr val="C00000"/>
        </a:solidFill>
      </dgm:spPr>
      <dgm:t>
        <a:bodyPr/>
        <a:lstStyle/>
        <a:p>
          <a:r>
            <a:rPr lang="nl-NL"/>
            <a:t>rood</a:t>
          </a:r>
        </a:p>
      </dgm:t>
    </dgm:pt>
    <dgm:pt modelId="{03B9D67A-8DAC-E24D-9641-3C57F727040D}" type="parTrans" cxnId="{FE597F0B-EF36-7646-817F-E7E620251C88}">
      <dgm:prSet/>
      <dgm:spPr/>
      <dgm:t>
        <a:bodyPr/>
        <a:lstStyle/>
        <a:p>
          <a:endParaRPr lang="nl-NL"/>
        </a:p>
      </dgm:t>
    </dgm:pt>
    <dgm:pt modelId="{057844BA-F1A0-7246-AD6D-0811E0A019B0}" type="sibTrans" cxnId="{FE597F0B-EF36-7646-817F-E7E620251C88}">
      <dgm:prSet/>
      <dgm:spPr/>
      <dgm:t>
        <a:bodyPr/>
        <a:lstStyle/>
        <a:p>
          <a:endParaRPr lang="nl-NL"/>
        </a:p>
      </dgm:t>
    </dgm:pt>
    <dgm:pt modelId="{49DD2B84-4489-004F-8FD6-FC26849D0BC1}">
      <dgm:prSet phldrT="[Tekst]" custT="1"/>
      <dgm:spPr/>
      <dgm:t>
        <a:bodyPr/>
        <a:lstStyle/>
        <a:p>
          <a:r>
            <a:rPr lang="nl-NL" sz="2000"/>
            <a:t>Brood</a:t>
          </a:r>
          <a:endParaRPr lang="nl-NL" sz="1400"/>
        </a:p>
      </dgm:t>
    </dgm:pt>
    <dgm:pt modelId="{7869CFE6-CAB6-1B4E-B623-8AD85F3AD508}" type="parTrans" cxnId="{8ADE02A9-F973-0841-B8D6-1BC9EE3A4F63}">
      <dgm:prSet/>
      <dgm:spPr/>
      <dgm:t>
        <a:bodyPr/>
        <a:lstStyle/>
        <a:p>
          <a:endParaRPr lang="nl-NL"/>
        </a:p>
      </dgm:t>
    </dgm:pt>
    <dgm:pt modelId="{B083CDD6-7B15-EB45-8DEB-E7B0289F4B83}" type="sibTrans" cxnId="{8ADE02A9-F973-0841-B8D6-1BC9EE3A4F63}">
      <dgm:prSet/>
      <dgm:spPr/>
      <dgm:t>
        <a:bodyPr/>
        <a:lstStyle/>
        <a:p>
          <a:endParaRPr lang="nl-NL"/>
        </a:p>
      </dgm:t>
    </dgm:pt>
    <dgm:pt modelId="{F7857F78-43D9-0C4A-A665-3299036E4325}">
      <dgm:prSet phldrT="[Tekst]" custT="1"/>
      <dgm:spPr/>
      <dgm:t>
        <a:bodyPr/>
        <a:lstStyle/>
        <a:p>
          <a:r>
            <a:rPr lang="nl-NL" sz="2000"/>
            <a:t>Zuivel</a:t>
          </a:r>
        </a:p>
      </dgm:t>
    </dgm:pt>
    <dgm:pt modelId="{D88966A4-D0F7-FC41-9FB2-2E9C118E5459}" type="parTrans" cxnId="{D4060074-5E9D-924A-AD30-62449ECA7BB5}">
      <dgm:prSet/>
      <dgm:spPr/>
      <dgm:t>
        <a:bodyPr/>
        <a:lstStyle/>
        <a:p>
          <a:endParaRPr lang="nl-NL"/>
        </a:p>
      </dgm:t>
    </dgm:pt>
    <dgm:pt modelId="{AFC9169D-1B73-564D-A792-004F6A5665A7}" type="sibTrans" cxnId="{D4060074-5E9D-924A-AD30-62449ECA7BB5}">
      <dgm:prSet/>
      <dgm:spPr/>
      <dgm:t>
        <a:bodyPr/>
        <a:lstStyle/>
        <a:p>
          <a:endParaRPr lang="nl-NL"/>
        </a:p>
      </dgm:t>
    </dgm:pt>
    <dgm:pt modelId="{BE617B1D-BB32-F844-AC6F-6F8575CF2CDA}">
      <dgm:prSet phldrT="[Teks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nl-NL"/>
            <a:t>Bruin</a:t>
          </a:r>
        </a:p>
      </dgm:t>
    </dgm:pt>
    <dgm:pt modelId="{5ACC32AE-B790-4F49-8C0F-9792564C01EF}" type="parTrans" cxnId="{FB690A3C-CC04-B14B-A589-C60067B91B12}">
      <dgm:prSet/>
      <dgm:spPr/>
      <dgm:t>
        <a:bodyPr/>
        <a:lstStyle/>
        <a:p>
          <a:endParaRPr lang="nl-NL"/>
        </a:p>
      </dgm:t>
    </dgm:pt>
    <dgm:pt modelId="{31C49DF3-0544-E743-ADC8-0C7E22298ACA}" type="sibTrans" cxnId="{FB690A3C-CC04-B14B-A589-C60067B91B12}">
      <dgm:prSet/>
      <dgm:spPr/>
      <dgm:t>
        <a:bodyPr/>
        <a:lstStyle/>
        <a:p>
          <a:endParaRPr lang="nl-NL"/>
        </a:p>
      </dgm:t>
    </dgm:pt>
    <dgm:pt modelId="{C473F377-221D-5F47-BA90-5DE92C834018}">
      <dgm:prSet phldrT="[Tekst]" custT="1"/>
      <dgm:spPr/>
      <dgm:t>
        <a:bodyPr/>
        <a:lstStyle/>
        <a:p>
          <a:r>
            <a:rPr lang="nl-NL" sz="1800"/>
            <a:t>Rauw vlees</a:t>
          </a:r>
        </a:p>
      </dgm:t>
    </dgm:pt>
    <dgm:pt modelId="{8C39187D-D180-9848-8BCC-D965B3A6208C}" type="parTrans" cxnId="{C76AE606-266F-EB40-B1E1-99504A532D3F}">
      <dgm:prSet/>
      <dgm:spPr/>
      <dgm:t>
        <a:bodyPr/>
        <a:lstStyle/>
        <a:p>
          <a:endParaRPr lang="nl-NL"/>
        </a:p>
      </dgm:t>
    </dgm:pt>
    <dgm:pt modelId="{A5BD4EA2-AF2C-DD44-BA90-BC12446BD6D9}" type="sibTrans" cxnId="{C76AE606-266F-EB40-B1E1-99504A532D3F}">
      <dgm:prSet/>
      <dgm:spPr/>
      <dgm:t>
        <a:bodyPr/>
        <a:lstStyle/>
        <a:p>
          <a:endParaRPr lang="nl-NL"/>
        </a:p>
      </dgm:t>
    </dgm:pt>
    <dgm:pt modelId="{4DDF05F8-4A16-1A40-8D5F-67AA2D550C4C}">
      <dgm:prSet phldrT="[Tekst]"/>
      <dgm:spPr/>
      <dgm:t>
        <a:bodyPr/>
        <a:lstStyle/>
        <a:p>
          <a:endParaRPr lang="nl-NL" sz="1400"/>
        </a:p>
      </dgm:t>
    </dgm:pt>
    <dgm:pt modelId="{DFC5E248-2C0C-E043-83D1-E4895BF297E3}" type="parTrans" cxnId="{3D9C54FB-4264-5B45-8A7D-C6BB8D453273}">
      <dgm:prSet/>
      <dgm:spPr/>
      <dgm:t>
        <a:bodyPr/>
        <a:lstStyle/>
        <a:p>
          <a:endParaRPr lang="nl-NL"/>
        </a:p>
      </dgm:t>
    </dgm:pt>
    <dgm:pt modelId="{DDEBA66C-461E-AB48-8429-FCB921A7FB9B}" type="sibTrans" cxnId="{3D9C54FB-4264-5B45-8A7D-C6BB8D453273}">
      <dgm:prSet/>
      <dgm:spPr/>
      <dgm:t>
        <a:bodyPr/>
        <a:lstStyle/>
        <a:p>
          <a:endParaRPr lang="nl-NL"/>
        </a:p>
      </dgm:t>
    </dgm:pt>
    <dgm:pt modelId="{71B19223-8DB4-0F43-86C3-ACE737BAD0DB}">
      <dgm:prSet phldrT="[Tekst]" custT="1"/>
      <dgm:spPr/>
      <dgm:t>
        <a:bodyPr/>
        <a:lstStyle/>
        <a:p>
          <a:r>
            <a:rPr lang="nl-NL" sz="2000"/>
            <a:t>Fruit</a:t>
          </a:r>
        </a:p>
      </dgm:t>
    </dgm:pt>
    <dgm:pt modelId="{DA2BDFCF-BB99-8E4F-A877-9269D178283A}" type="parTrans" cxnId="{0B2915C6-4A69-2345-935C-7796B9D20801}">
      <dgm:prSet/>
      <dgm:spPr/>
      <dgm:t>
        <a:bodyPr/>
        <a:lstStyle/>
        <a:p>
          <a:endParaRPr lang="nl-NL"/>
        </a:p>
      </dgm:t>
    </dgm:pt>
    <dgm:pt modelId="{85065B26-94A6-844D-B99A-F9F8B70293C0}" type="sibTrans" cxnId="{0B2915C6-4A69-2345-935C-7796B9D20801}">
      <dgm:prSet/>
      <dgm:spPr/>
      <dgm:t>
        <a:bodyPr/>
        <a:lstStyle/>
        <a:p>
          <a:endParaRPr lang="nl-NL"/>
        </a:p>
      </dgm:t>
    </dgm:pt>
    <dgm:pt modelId="{4418E8B6-3561-C54E-A32D-FAF2C3EB326A}">
      <dgm:prSet phldrT="[Tekst]" custT="1"/>
      <dgm:spPr/>
      <dgm:t>
        <a:bodyPr/>
        <a:lstStyle/>
        <a:p>
          <a:r>
            <a:rPr lang="nl-NL" sz="1800"/>
            <a:t>Gebakken vlees</a:t>
          </a:r>
        </a:p>
      </dgm:t>
    </dgm:pt>
    <dgm:pt modelId="{B6A477E0-F8B1-9B4A-94CA-ADA969000412}" type="parTrans" cxnId="{2D33635F-9E95-8840-915B-C6062A51129D}">
      <dgm:prSet/>
      <dgm:spPr/>
      <dgm:t>
        <a:bodyPr/>
        <a:lstStyle/>
        <a:p>
          <a:endParaRPr lang="nl-NL"/>
        </a:p>
      </dgm:t>
    </dgm:pt>
    <dgm:pt modelId="{289CE764-9A32-324A-A6AC-C04793260047}" type="sibTrans" cxnId="{2D33635F-9E95-8840-915B-C6062A51129D}">
      <dgm:prSet/>
      <dgm:spPr/>
      <dgm:t>
        <a:bodyPr/>
        <a:lstStyle/>
        <a:p>
          <a:endParaRPr lang="nl-NL"/>
        </a:p>
      </dgm:t>
    </dgm:pt>
    <dgm:pt modelId="{32872077-4AB9-1F4B-A4E4-37F4A3553D8F}" type="pres">
      <dgm:prSet presAssocID="{BAAFC3C8-CA22-F04B-8E3B-CE1A4560B8FB}" presName="Name0" presStyleCnt="0">
        <dgm:presLayoutVars>
          <dgm:dir/>
          <dgm:animLvl val="lvl"/>
          <dgm:resizeHandles val="exact"/>
        </dgm:presLayoutVars>
      </dgm:prSet>
      <dgm:spPr/>
    </dgm:pt>
    <dgm:pt modelId="{C90F5C2E-CA3F-2C40-8223-7C5187F1F890}" type="pres">
      <dgm:prSet presAssocID="{B73D7948-379D-084B-B9F8-54EE16FBAF6E}" presName="linNode" presStyleCnt="0"/>
      <dgm:spPr/>
    </dgm:pt>
    <dgm:pt modelId="{D8CD031B-FAAE-4E4A-B5A5-7CF3BC7CA732}" type="pres">
      <dgm:prSet presAssocID="{B73D7948-379D-084B-B9F8-54EE16FBAF6E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2E2860B5-405B-9846-B7E8-8866E5C08B2B}" type="pres">
      <dgm:prSet presAssocID="{B73D7948-379D-084B-B9F8-54EE16FBAF6E}" presName="descendantText" presStyleLbl="alignAccFollowNode1" presStyleIdx="0" presStyleCnt="6">
        <dgm:presLayoutVars>
          <dgm:bulletEnabled val="1"/>
        </dgm:presLayoutVars>
      </dgm:prSet>
      <dgm:spPr/>
    </dgm:pt>
    <dgm:pt modelId="{C2F5E8B3-BA8A-F249-8D3A-AD941DCBA4A4}" type="pres">
      <dgm:prSet presAssocID="{480C7B0B-206D-F24B-9800-72D9BDEA0688}" presName="sp" presStyleCnt="0"/>
      <dgm:spPr/>
    </dgm:pt>
    <dgm:pt modelId="{7FB634AB-6CCF-EB4C-885D-B65528BBA6F5}" type="pres">
      <dgm:prSet presAssocID="{C320D5FE-9ADF-D144-8E8C-37C4C3EA5375}" presName="linNode" presStyleCnt="0"/>
      <dgm:spPr/>
    </dgm:pt>
    <dgm:pt modelId="{1C4AD206-E5CD-F34E-A69E-3C1EB83D338E}" type="pres">
      <dgm:prSet presAssocID="{C320D5FE-9ADF-D144-8E8C-37C4C3EA5375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0ACDD3F5-9596-E04C-8AD5-000649A45979}" type="pres">
      <dgm:prSet presAssocID="{C320D5FE-9ADF-D144-8E8C-37C4C3EA5375}" presName="descendantText" presStyleLbl="alignAccFollowNode1" presStyleIdx="1" presStyleCnt="6">
        <dgm:presLayoutVars>
          <dgm:bulletEnabled val="1"/>
        </dgm:presLayoutVars>
      </dgm:prSet>
      <dgm:spPr/>
    </dgm:pt>
    <dgm:pt modelId="{6FE5918D-B084-8146-A845-092E23B1FE33}" type="pres">
      <dgm:prSet presAssocID="{CAAF1547-A394-7146-8A0C-19C4B7CC2759}" presName="sp" presStyleCnt="0"/>
      <dgm:spPr/>
    </dgm:pt>
    <dgm:pt modelId="{7EC0FC8B-37B3-F443-899D-A12F842A9BAF}" type="pres">
      <dgm:prSet presAssocID="{315533CE-212E-C542-B970-DE556FA57BD7}" presName="linNode" presStyleCnt="0"/>
      <dgm:spPr/>
    </dgm:pt>
    <dgm:pt modelId="{7B913641-BF63-C742-8DED-29AA9639DC8C}" type="pres">
      <dgm:prSet presAssocID="{315533CE-212E-C542-B970-DE556FA57BD7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8EAEE1DB-91BB-E14F-B833-D5D142463638}" type="pres">
      <dgm:prSet presAssocID="{315533CE-212E-C542-B970-DE556FA57BD7}" presName="descendantText" presStyleLbl="alignAccFollowNode1" presStyleIdx="2" presStyleCnt="6">
        <dgm:presLayoutVars>
          <dgm:bulletEnabled val="1"/>
        </dgm:presLayoutVars>
      </dgm:prSet>
      <dgm:spPr/>
    </dgm:pt>
    <dgm:pt modelId="{2449F8CD-FDD3-6444-9D82-71CF103C9FED}" type="pres">
      <dgm:prSet presAssocID="{12D092A5-4391-B240-A2D7-6093142EC0B9}" presName="sp" presStyleCnt="0"/>
      <dgm:spPr/>
    </dgm:pt>
    <dgm:pt modelId="{D8FB63F3-EC19-A942-AFAF-9134A8C952BD}" type="pres">
      <dgm:prSet presAssocID="{496B7EBB-BFC7-014F-9D6D-098A783A4ED6}" presName="linNode" presStyleCnt="0"/>
      <dgm:spPr/>
    </dgm:pt>
    <dgm:pt modelId="{9F1DBBD9-78B2-7342-B572-230A6280D963}" type="pres">
      <dgm:prSet presAssocID="{496B7EBB-BFC7-014F-9D6D-098A783A4ED6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7D44C876-F977-3A49-A0F3-B9717ED40054}" type="pres">
      <dgm:prSet presAssocID="{496B7EBB-BFC7-014F-9D6D-098A783A4ED6}" presName="descendantText" presStyleLbl="alignAccFollowNode1" presStyleIdx="3" presStyleCnt="6">
        <dgm:presLayoutVars>
          <dgm:bulletEnabled val="1"/>
        </dgm:presLayoutVars>
      </dgm:prSet>
      <dgm:spPr/>
    </dgm:pt>
    <dgm:pt modelId="{D471E7BC-967C-0649-A61F-0A5D3B611C07}" type="pres">
      <dgm:prSet presAssocID="{C99BE036-15E9-EF40-8AE4-63BE85007860}" presName="sp" presStyleCnt="0"/>
      <dgm:spPr/>
    </dgm:pt>
    <dgm:pt modelId="{5EFCACF8-AC7E-974A-AA6B-D87E610CCCB8}" type="pres">
      <dgm:prSet presAssocID="{9A6C6FAE-01AE-8743-8C07-09305E78CADF}" presName="linNode" presStyleCnt="0"/>
      <dgm:spPr/>
    </dgm:pt>
    <dgm:pt modelId="{0CB17D43-5863-2645-B408-653C1B0E52F3}" type="pres">
      <dgm:prSet presAssocID="{9A6C6FAE-01AE-8743-8C07-09305E78CADF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8DB6477D-B2E0-1649-A542-6F728EDDBB85}" type="pres">
      <dgm:prSet presAssocID="{9A6C6FAE-01AE-8743-8C07-09305E78CADF}" presName="descendantText" presStyleLbl="alignAccFollowNode1" presStyleIdx="4" presStyleCnt="6">
        <dgm:presLayoutVars>
          <dgm:bulletEnabled val="1"/>
        </dgm:presLayoutVars>
      </dgm:prSet>
      <dgm:spPr/>
    </dgm:pt>
    <dgm:pt modelId="{9AD380FE-7E0B-014A-96BA-75E5E169F390}" type="pres">
      <dgm:prSet presAssocID="{057844BA-F1A0-7246-AD6D-0811E0A019B0}" presName="sp" presStyleCnt="0"/>
      <dgm:spPr/>
    </dgm:pt>
    <dgm:pt modelId="{4A1EE633-7FB4-9C42-BB49-8FAA6073D790}" type="pres">
      <dgm:prSet presAssocID="{BE617B1D-BB32-F844-AC6F-6F8575CF2CDA}" presName="linNode" presStyleCnt="0"/>
      <dgm:spPr/>
    </dgm:pt>
    <dgm:pt modelId="{89DB1AB4-A780-7044-BA2E-01ECC3260C22}" type="pres">
      <dgm:prSet presAssocID="{BE617B1D-BB32-F844-AC6F-6F8575CF2CDA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06891CAB-85C9-FB4D-A41A-D17EF466CB10}" type="pres">
      <dgm:prSet presAssocID="{BE617B1D-BB32-F844-AC6F-6F8575CF2CDA}" presName="descendantText" presStyleLbl="alignAccFollowNode1" presStyleIdx="5" presStyleCnt="6">
        <dgm:presLayoutVars>
          <dgm:bulletEnabled val="1"/>
        </dgm:presLayoutVars>
      </dgm:prSet>
      <dgm:spPr/>
    </dgm:pt>
  </dgm:ptLst>
  <dgm:cxnLst>
    <dgm:cxn modelId="{1DE21102-2CA7-C246-AA3B-54D53607B79E}" type="presOf" srcId="{F7857F78-43D9-0C4A-A665-3299036E4325}" destId="{7D44C876-F977-3A49-A0F3-B9717ED40054}" srcOrd="0" destOrd="1" presId="urn:microsoft.com/office/officeart/2005/8/layout/vList5"/>
    <dgm:cxn modelId="{C76AE606-266F-EB40-B1E1-99504A532D3F}" srcId="{9A6C6FAE-01AE-8743-8C07-09305E78CADF}" destId="{C473F377-221D-5F47-BA90-5DE92C834018}" srcOrd="0" destOrd="0" parTransId="{8C39187D-D180-9848-8BCC-D965B3A6208C}" sibTransId="{A5BD4EA2-AF2C-DD44-BA90-BC12446BD6D9}"/>
    <dgm:cxn modelId="{FE597F0B-EF36-7646-817F-E7E620251C88}" srcId="{BAAFC3C8-CA22-F04B-8E3B-CE1A4560B8FB}" destId="{9A6C6FAE-01AE-8743-8C07-09305E78CADF}" srcOrd="4" destOrd="0" parTransId="{03B9D67A-8DAC-E24D-9641-3C57F727040D}" sibTransId="{057844BA-F1A0-7246-AD6D-0811E0A019B0}"/>
    <dgm:cxn modelId="{6ECD8012-EC01-C542-9F03-78969C630457}" type="presOf" srcId="{496B7EBB-BFC7-014F-9D6D-098A783A4ED6}" destId="{9F1DBBD9-78B2-7342-B572-230A6280D963}" srcOrd="0" destOrd="0" presId="urn:microsoft.com/office/officeart/2005/8/layout/vList5"/>
    <dgm:cxn modelId="{0E976828-59BE-8B40-9F4C-655FBD503C61}" type="presOf" srcId="{49DD2B84-4489-004F-8FD6-FC26849D0BC1}" destId="{7D44C876-F977-3A49-A0F3-B9717ED40054}" srcOrd="0" destOrd="0" presId="urn:microsoft.com/office/officeart/2005/8/layout/vList5"/>
    <dgm:cxn modelId="{503E0832-3A07-B84A-B96A-F2BE86BBA363}" type="presOf" srcId="{BE617B1D-BB32-F844-AC6F-6F8575CF2CDA}" destId="{89DB1AB4-A780-7044-BA2E-01ECC3260C22}" srcOrd="0" destOrd="0" presId="urn:microsoft.com/office/officeart/2005/8/layout/vList5"/>
    <dgm:cxn modelId="{FE798036-56DF-5444-8841-B95997DD62F8}" srcId="{315533CE-212E-C542-B970-DE556FA57BD7}" destId="{EFE891AC-298E-8848-B6B6-23D37DC9AA19}" srcOrd="0" destOrd="0" parTransId="{0CE0CC67-88A3-2F4E-A71E-BFD57959E494}" sibTransId="{92441266-92DB-2040-938A-C12A33E62965}"/>
    <dgm:cxn modelId="{FB690A3C-CC04-B14B-A589-C60067B91B12}" srcId="{BAAFC3C8-CA22-F04B-8E3B-CE1A4560B8FB}" destId="{BE617B1D-BB32-F844-AC6F-6F8575CF2CDA}" srcOrd="5" destOrd="0" parTransId="{5ACC32AE-B790-4F49-8C0F-9792564C01EF}" sibTransId="{31C49DF3-0544-E743-ADC8-0C7E22298ACA}"/>
    <dgm:cxn modelId="{6F27DB3E-D05D-C742-9E00-3F418F551D9E}" type="presOf" srcId="{4DDF05F8-4A16-1A40-8D5F-67AA2D550C4C}" destId="{8DB6477D-B2E0-1649-A542-6F728EDDBB85}" srcOrd="0" destOrd="1" presId="urn:microsoft.com/office/officeart/2005/8/layout/vList5"/>
    <dgm:cxn modelId="{2D33635F-9E95-8840-915B-C6062A51129D}" srcId="{BE617B1D-BB32-F844-AC6F-6F8575CF2CDA}" destId="{4418E8B6-3561-C54E-A32D-FAF2C3EB326A}" srcOrd="0" destOrd="0" parTransId="{B6A477E0-F8B1-9B4A-94CA-ADA969000412}" sibTransId="{289CE764-9A32-324A-A6AC-C04793260047}"/>
    <dgm:cxn modelId="{2B8B7542-F96A-7246-9E8D-7FEFCE91A883}" type="presOf" srcId="{EFE891AC-298E-8848-B6B6-23D37DC9AA19}" destId="{8EAEE1DB-91BB-E14F-B833-D5D142463638}" srcOrd="0" destOrd="0" presId="urn:microsoft.com/office/officeart/2005/8/layout/vList5"/>
    <dgm:cxn modelId="{BE60D347-2DCA-6D43-AB57-1CB9702A000B}" type="presOf" srcId="{C320D5FE-9ADF-D144-8E8C-37C4C3EA5375}" destId="{1C4AD206-E5CD-F34E-A69E-3C1EB83D338E}" srcOrd="0" destOrd="0" presId="urn:microsoft.com/office/officeart/2005/8/layout/vList5"/>
    <dgm:cxn modelId="{647F0173-F35C-984D-880D-2340AA29E3C3}" type="presOf" srcId="{315533CE-212E-C542-B970-DE556FA57BD7}" destId="{7B913641-BF63-C742-8DED-29AA9639DC8C}" srcOrd="0" destOrd="0" presId="urn:microsoft.com/office/officeart/2005/8/layout/vList5"/>
    <dgm:cxn modelId="{D4060074-5E9D-924A-AD30-62449ECA7BB5}" srcId="{496B7EBB-BFC7-014F-9D6D-098A783A4ED6}" destId="{F7857F78-43D9-0C4A-A665-3299036E4325}" srcOrd="1" destOrd="0" parTransId="{D88966A4-D0F7-FC41-9FB2-2E9C118E5459}" sibTransId="{AFC9169D-1B73-564D-A792-004F6A5665A7}"/>
    <dgm:cxn modelId="{A3688979-F623-D243-B0CE-8F96DC6CD8F0}" srcId="{BAAFC3C8-CA22-F04B-8E3B-CE1A4560B8FB}" destId="{496B7EBB-BFC7-014F-9D6D-098A783A4ED6}" srcOrd="3" destOrd="0" parTransId="{FB4C3450-1156-4E4A-8EAE-D8458336AD07}" sibTransId="{C99BE036-15E9-EF40-8AE4-63BE85007860}"/>
    <dgm:cxn modelId="{55559D7E-1BFD-3A4E-8F66-B4E8B3C9904A}" type="presOf" srcId="{4418E8B6-3561-C54E-A32D-FAF2C3EB326A}" destId="{06891CAB-85C9-FB4D-A41A-D17EF466CB10}" srcOrd="0" destOrd="0" presId="urn:microsoft.com/office/officeart/2005/8/layout/vList5"/>
    <dgm:cxn modelId="{3676E18A-73C9-7D40-A5DC-4F70488EADBA}" type="presOf" srcId="{C473F377-221D-5F47-BA90-5DE92C834018}" destId="{8DB6477D-B2E0-1649-A542-6F728EDDBB85}" srcOrd="0" destOrd="0" presId="urn:microsoft.com/office/officeart/2005/8/layout/vList5"/>
    <dgm:cxn modelId="{E3914D8F-E2E9-DD46-8221-4A3E161E2ABC}" type="presOf" srcId="{B73D7948-379D-084B-B9F8-54EE16FBAF6E}" destId="{D8CD031B-FAAE-4E4A-B5A5-7CF3BC7CA732}" srcOrd="0" destOrd="0" presId="urn:microsoft.com/office/officeart/2005/8/layout/vList5"/>
    <dgm:cxn modelId="{40DE6E90-41E8-3D44-9C36-E9371A4E45DE}" type="presOf" srcId="{9A6C6FAE-01AE-8743-8C07-09305E78CADF}" destId="{0CB17D43-5863-2645-B408-653C1B0E52F3}" srcOrd="0" destOrd="0" presId="urn:microsoft.com/office/officeart/2005/8/layout/vList5"/>
    <dgm:cxn modelId="{5C454E99-EB90-274C-91E5-EC96192471E1}" srcId="{C320D5FE-9ADF-D144-8E8C-37C4C3EA5375}" destId="{F46E0F9D-2AE1-664B-9A97-25CB44FDAFD2}" srcOrd="1" destOrd="0" parTransId="{954AAA8F-232C-8044-87BB-17210930EFA5}" sibTransId="{D182619D-9452-2947-9CB7-3DFA58BE7C9D}"/>
    <dgm:cxn modelId="{C8DCED99-981C-D34F-87EC-034869E6CF47}" type="presOf" srcId="{71B19223-8DB4-0F43-86C3-ACE737BAD0DB}" destId="{2E2860B5-405B-9846-B7E8-8866E5C08B2B}" srcOrd="0" destOrd="1" presId="urn:microsoft.com/office/officeart/2005/8/layout/vList5"/>
    <dgm:cxn modelId="{C554909F-9031-504C-B5D6-D49320EA6B75}" srcId="{BAAFC3C8-CA22-F04B-8E3B-CE1A4560B8FB}" destId="{C320D5FE-9ADF-D144-8E8C-37C4C3EA5375}" srcOrd="1" destOrd="0" parTransId="{E0A57D38-3715-1B43-99F5-B8D8F21066F4}" sibTransId="{CAAF1547-A394-7146-8A0C-19C4B7CC2759}"/>
    <dgm:cxn modelId="{E5F223A0-D76D-7448-9FCE-F2A5B6BC79B8}" type="presOf" srcId="{10686877-3DB6-DB4A-87BA-BC1AA83A3D57}" destId="{2E2860B5-405B-9846-B7E8-8866E5C08B2B}" srcOrd="0" destOrd="0" presId="urn:microsoft.com/office/officeart/2005/8/layout/vList5"/>
    <dgm:cxn modelId="{11E642A4-DCAD-944A-AF4A-E0A88ECB1BAE}" srcId="{B73D7948-379D-084B-B9F8-54EE16FBAF6E}" destId="{10686877-3DB6-DB4A-87BA-BC1AA83A3D57}" srcOrd="0" destOrd="0" parTransId="{2B82E489-F566-E141-87F1-42F3B6E0F6C9}" sibTransId="{1396D194-F3BC-914E-8036-5FEB732408EE}"/>
    <dgm:cxn modelId="{23E092A6-8084-2B48-B99C-1BD588D0A4F4}" srcId="{C320D5FE-9ADF-D144-8E8C-37C4C3EA5375}" destId="{18960084-804F-554A-8E8B-DCAF32E11DEB}" srcOrd="0" destOrd="0" parTransId="{D79F81EB-B823-BF4F-AAC2-EAA55C84F0E4}" sibTransId="{C9D7A3DF-EA62-2F40-BF12-5C535DAAD734}"/>
    <dgm:cxn modelId="{8ADE02A9-F973-0841-B8D6-1BC9EE3A4F63}" srcId="{496B7EBB-BFC7-014F-9D6D-098A783A4ED6}" destId="{49DD2B84-4489-004F-8FD6-FC26849D0BC1}" srcOrd="0" destOrd="0" parTransId="{7869CFE6-CAB6-1B4E-B623-8AD85F3AD508}" sibTransId="{B083CDD6-7B15-EB45-8DEB-E7B0289F4B83}"/>
    <dgm:cxn modelId="{0B2915C6-4A69-2345-935C-7796B9D20801}" srcId="{B73D7948-379D-084B-B9F8-54EE16FBAF6E}" destId="{71B19223-8DB4-0F43-86C3-ACE737BAD0DB}" srcOrd="1" destOrd="0" parTransId="{DA2BDFCF-BB99-8E4F-A877-9269D178283A}" sibTransId="{85065B26-94A6-844D-B99A-F9F8B70293C0}"/>
    <dgm:cxn modelId="{99FD79C8-D55D-9F4D-A0C0-819E1BD0BACD}" srcId="{BAAFC3C8-CA22-F04B-8E3B-CE1A4560B8FB}" destId="{315533CE-212E-C542-B970-DE556FA57BD7}" srcOrd="2" destOrd="0" parTransId="{6DCC7697-E60C-DC4E-B47E-5DD26688FEDE}" sibTransId="{12D092A5-4391-B240-A2D7-6093142EC0B9}"/>
    <dgm:cxn modelId="{A3B66ED0-2C56-DC41-A6F9-F936B0EF8956}" srcId="{BAAFC3C8-CA22-F04B-8E3B-CE1A4560B8FB}" destId="{B73D7948-379D-084B-B9F8-54EE16FBAF6E}" srcOrd="0" destOrd="0" parTransId="{A467F390-4E67-DC4A-B86A-8E2306EBB65D}" sibTransId="{480C7B0B-206D-F24B-9800-72D9BDEA0688}"/>
    <dgm:cxn modelId="{9A5076D4-7DE4-014C-8CB2-26E29379EADA}" type="presOf" srcId="{BAAFC3C8-CA22-F04B-8E3B-CE1A4560B8FB}" destId="{32872077-4AB9-1F4B-A4E4-37F4A3553D8F}" srcOrd="0" destOrd="0" presId="urn:microsoft.com/office/officeart/2005/8/layout/vList5"/>
    <dgm:cxn modelId="{D632ADEB-E522-5A44-A609-0473CCC6DD1B}" type="presOf" srcId="{F46E0F9D-2AE1-664B-9A97-25CB44FDAFD2}" destId="{0ACDD3F5-9596-E04C-8AD5-000649A45979}" srcOrd="0" destOrd="1" presId="urn:microsoft.com/office/officeart/2005/8/layout/vList5"/>
    <dgm:cxn modelId="{6E384DEF-3400-944A-9823-B786F4DE86D5}" type="presOf" srcId="{18960084-804F-554A-8E8B-DCAF32E11DEB}" destId="{0ACDD3F5-9596-E04C-8AD5-000649A45979}" srcOrd="0" destOrd="0" presId="urn:microsoft.com/office/officeart/2005/8/layout/vList5"/>
    <dgm:cxn modelId="{3D9C54FB-4264-5B45-8A7D-C6BB8D453273}" srcId="{9A6C6FAE-01AE-8743-8C07-09305E78CADF}" destId="{4DDF05F8-4A16-1A40-8D5F-67AA2D550C4C}" srcOrd="1" destOrd="0" parTransId="{DFC5E248-2C0C-E043-83D1-E4895BF297E3}" sibTransId="{DDEBA66C-461E-AB48-8429-FCB921A7FB9B}"/>
    <dgm:cxn modelId="{D159F9D2-4302-1549-83C1-2E4E9D106FC5}" type="presParOf" srcId="{32872077-4AB9-1F4B-A4E4-37F4A3553D8F}" destId="{C90F5C2E-CA3F-2C40-8223-7C5187F1F890}" srcOrd="0" destOrd="0" presId="urn:microsoft.com/office/officeart/2005/8/layout/vList5"/>
    <dgm:cxn modelId="{205D51A2-E72B-0146-8ED0-F9CC6844C4A1}" type="presParOf" srcId="{C90F5C2E-CA3F-2C40-8223-7C5187F1F890}" destId="{D8CD031B-FAAE-4E4A-B5A5-7CF3BC7CA732}" srcOrd="0" destOrd="0" presId="urn:microsoft.com/office/officeart/2005/8/layout/vList5"/>
    <dgm:cxn modelId="{C4A28F61-7358-E64E-90D0-15EEBA8432EA}" type="presParOf" srcId="{C90F5C2E-CA3F-2C40-8223-7C5187F1F890}" destId="{2E2860B5-405B-9846-B7E8-8866E5C08B2B}" srcOrd="1" destOrd="0" presId="urn:microsoft.com/office/officeart/2005/8/layout/vList5"/>
    <dgm:cxn modelId="{96924906-7709-1442-878E-3BEABB9FC4AC}" type="presParOf" srcId="{32872077-4AB9-1F4B-A4E4-37F4A3553D8F}" destId="{C2F5E8B3-BA8A-F249-8D3A-AD941DCBA4A4}" srcOrd="1" destOrd="0" presId="urn:microsoft.com/office/officeart/2005/8/layout/vList5"/>
    <dgm:cxn modelId="{8BEA2E81-649D-C143-A5E5-FE935A5403B9}" type="presParOf" srcId="{32872077-4AB9-1F4B-A4E4-37F4A3553D8F}" destId="{7FB634AB-6CCF-EB4C-885D-B65528BBA6F5}" srcOrd="2" destOrd="0" presId="urn:microsoft.com/office/officeart/2005/8/layout/vList5"/>
    <dgm:cxn modelId="{5CEFCA6E-6302-B74F-A7AD-275D74A96596}" type="presParOf" srcId="{7FB634AB-6CCF-EB4C-885D-B65528BBA6F5}" destId="{1C4AD206-E5CD-F34E-A69E-3C1EB83D338E}" srcOrd="0" destOrd="0" presId="urn:microsoft.com/office/officeart/2005/8/layout/vList5"/>
    <dgm:cxn modelId="{CEEA1FC3-E75E-784D-804C-475A309C0103}" type="presParOf" srcId="{7FB634AB-6CCF-EB4C-885D-B65528BBA6F5}" destId="{0ACDD3F5-9596-E04C-8AD5-000649A45979}" srcOrd="1" destOrd="0" presId="urn:microsoft.com/office/officeart/2005/8/layout/vList5"/>
    <dgm:cxn modelId="{ED56B092-FEB8-104B-A303-4AA87ED0F946}" type="presParOf" srcId="{32872077-4AB9-1F4B-A4E4-37F4A3553D8F}" destId="{6FE5918D-B084-8146-A845-092E23B1FE33}" srcOrd="3" destOrd="0" presId="urn:microsoft.com/office/officeart/2005/8/layout/vList5"/>
    <dgm:cxn modelId="{FFE7D41D-C0E0-B744-9E81-49B639308D57}" type="presParOf" srcId="{32872077-4AB9-1F4B-A4E4-37F4A3553D8F}" destId="{7EC0FC8B-37B3-F443-899D-A12F842A9BAF}" srcOrd="4" destOrd="0" presId="urn:microsoft.com/office/officeart/2005/8/layout/vList5"/>
    <dgm:cxn modelId="{718C5608-A168-364C-8145-A647B6434BBF}" type="presParOf" srcId="{7EC0FC8B-37B3-F443-899D-A12F842A9BAF}" destId="{7B913641-BF63-C742-8DED-29AA9639DC8C}" srcOrd="0" destOrd="0" presId="urn:microsoft.com/office/officeart/2005/8/layout/vList5"/>
    <dgm:cxn modelId="{96E578C1-5C88-9A41-818F-842FB37AD4CF}" type="presParOf" srcId="{7EC0FC8B-37B3-F443-899D-A12F842A9BAF}" destId="{8EAEE1DB-91BB-E14F-B833-D5D142463638}" srcOrd="1" destOrd="0" presId="urn:microsoft.com/office/officeart/2005/8/layout/vList5"/>
    <dgm:cxn modelId="{46F99317-8733-E544-9B49-8E49820C6FDF}" type="presParOf" srcId="{32872077-4AB9-1F4B-A4E4-37F4A3553D8F}" destId="{2449F8CD-FDD3-6444-9D82-71CF103C9FED}" srcOrd="5" destOrd="0" presId="urn:microsoft.com/office/officeart/2005/8/layout/vList5"/>
    <dgm:cxn modelId="{60EA97D4-B45A-4F42-A7D4-8F15C1A7447E}" type="presParOf" srcId="{32872077-4AB9-1F4B-A4E4-37F4A3553D8F}" destId="{D8FB63F3-EC19-A942-AFAF-9134A8C952BD}" srcOrd="6" destOrd="0" presId="urn:microsoft.com/office/officeart/2005/8/layout/vList5"/>
    <dgm:cxn modelId="{80770481-FEE5-B642-B375-B3CF75E487B5}" type="presParOf" srcId="{D8FB63F3-EC19-A942-AFAF-9134A8C952BD}" destId="{9F1DBBD9-78B2-7342-B572-230A6280D963}" srcOrd="0" destOrd="0" presId="urn:microsoft.com/office/officeart/2005/8/layout/vList5"/>
    <dgm:cxn modelId="{21A48138-7830-7444-A186-FC935538C377}" type="presParOf" srcId="{D8FB63F3-EC19-A942-AFAF-9134A8C952BD}" destId="{7D44C876-F977-3A49-A0F3-B9717ED40054}" srcOrd="1" destOrd="0" presId="urn:microsoft.com/office/officeart/2005/8/layout/vList5"/>
    <dgm:cxn modelId="{7F9685F7-B738-244B-B7D1-E82F266FB289}" type="presParOf" srcId="{32872077-4AB9-1F4B-A4E4-37F4A3553D8F}" destId="{D471E7BC-967C-0649-A61F-0A5D3B611C07}" srcOrd="7" destOrd="0" presId="urn:microsoft.com/office/officeart/2005/8/layout/vList5"/>
    <dgm:cxn modelId="{69A862C5-C14E-5840-8B36-F0A33406D602}" type="presParOf" srcId="{32872077-4AB9-1F4B-A4E4-37F4A3553D8F}" destId="{5EFCACF8-AC7E-974A-AA6B-D87E610CCCB8}" srcOrd="8" destOrd="0" presId="urn:microsoft.com/office/officeart/2005/8/layout/vList5"/>
    <dgm:cxn modelId="{AA86F042-5910-994F-AE05-6F3E4C1CCD21}" type="presParOf" srcId="{5EFCACF8-AC7E-974A-AA6B-D87E610CCCB8}" destId="{0CB17D43-5863-2645-B408-653C1B0E52F3}" srcOrd="0" destOrd="0" presId="urn:microsoft.com/office/officeart/2005/8/layout/vList5"/>
    <dgm:cxn modelId="{8E341E55-A7CE-6F4F-B143-8A25D1C2A4A5}" type="presParOf" srcId="{5EFCACF8-AC7E-974A-AA6B-D87E610CCCB8}" destId="{8DB6477D-B2E0-1649-A542-6F728EDDBB85}" srcOrd="1" destOrd="0" presId="urn:microsoft.com/office/officeart/2005/8/layout/vList5"/>
    <dgm:cxn modelId="{BC218493-86A2-3144-AA7B-8B36F023804C}" type="presParOf" srcId="{32872077-4AB9-1F4B-A4E4-37F4A3553D8F}" destId="{9AD380FE-7E0B-014A-96BA-75E5E169F390}" srcOrd="9" destOrd="0" presId="urn:microsoft.com/office/officeart/2005/8/layout/vList5"/>
    <dgm:cxn modelId="{91F96CF9-B2A1-6142-BB09-76588578F075}" type="presParOf" srcId="{32872077-4AB9-1F4B-A4E4-37F4A3553D8F}" destId="{4A1EE633-7FB4-9C42-BB49-8FAA6073D790}" srcOrd="10" destOrd="0" presId="urn:microsoft.com/office/officeart/2005/8/layout/vList5"/>
    <dgm:cxn modelId="{B518EE26-ED76-1747-B5D2-C55C8477E5CD}" type="presParOf" srcId="{4A1EE633-7FB4-9C42-BB49-8FAA6073D790}" destId="{89DB1AB4-A780-7044-BA2E-01ECC3260C22}" srcOrd="0" destOrd="0" presId="urn:microsoft.com/office/officeart/2005/8/layout/vList5"/>
    <dgm:cxn modelId="{36E99EF3-E0F9-5D47-8197-28A294CE2165}" type="presParOf" srcId="{4A1EE633-7FB4-9C42-BB49-8FAA6073D790}" destId="{06891CAB-85C9-FB4D-A41A-D17EF466CB1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985E27-6BFF-428B-B208-B5DF1A06AD9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BC1C0AA-E7BD-4636-9525-2A82D498BB62}">
      <dgm:prSet/>
      <dgm:spPr/>
      <dgm:t>
        <a:bodyPr/>
        <a:lstStyle/>
        <a:p>
          <a:r>
            <a:rPr lang="nl-NL"/>
            <a:t>Bij welke beroepen passen de onderwerpen die we vandaag hebben besproken?</a:t>
          </a:r>
          <a:endParaRPr lang="en-US"/>
        </a:p>
      </dgm:t>
    </dgm:pt>
    <dgm:pt modelId="{0627159F-7A8F-4828-98F1-57EC0741BB26}" type="parTrans" cxnId="{8B6FC1C5-5B29-4962-92C6-700EFACF7B6E}">
      <dgm:prSet/>
      <dgm:spPr/>
      <dgm:t>
        <a:bodyPr/>
        <a:lstStyle/>
        <a:p>
          <a:endParaRPr lang="en-US"/>
        </a:p>
      </dgm:t>
    </dgm:pt>
    <dgm:pt modelId="{A0AF09D5-7687-4200-9B33-67BA1D1070A7}" type="sibTrans" cxnId="{8B6FC1C5-5B29-4962-92C6-700EFACF7B6E}">
      <dgm:prSet/>
      <dgm:spPr/>
      <dgm:t>
        <a:bodyPr/>
        <a:lstStyle/>
        <a:p>
          <a:endParaRPr lang="en-US"/>
        </a:p>
      </dgm:t>
    </dgm:pt>
    <dgm:pt modelId="{00BCC5CD-9A05-41A1-B5F8-D7DD5E5C8929}">
      <dgm:prSet/>
      <dgm:spPr/>
      <dgm:t>
        <a:bodyPr/>
        <a:lstStyle/>
        <a:p>
          <a:r>
            <a:rPr lang="nl-NL" dirty="0"/>
            <a:t>Ga in tweetallen op internet zoeken naar beroepen die aansluiten bij de onderwerpen die we vandaag hebben besproken.</a:t>
          </a:r>
          <a:br>
            <a:rPr lang="nl-NL" dirty="0"/>
          </a:br>
          <a:r>
            <a:rPr lang="nl-NL" dirty="0"/>
            <a:t>Over 15 minuten heeft iedereen 2 beroepen gevonden en de daarbij te volgen opleiding</a:t>
          </a:r>
          <a:endParaRPr lang="en-US" dirty="0"/>
        </a:p>
      </dgm:t>
    </dgm:pt>
    <dgm:pt modelId="{608D4318-5FAE-467D-9394-3FE35A3A9565}" type="parTrans" cxnId="{7A7219F5-C3BA-4202-BF17-A1F68B2F3328}">
      <dgm:prSet/>
      <dgm:spPr/>
      <dgm:t>
        <a:bodyPr/>
        <a:lstStyle/>
        <a:p>
          <a:endParaRPr lang="en-US"/>
        </a:p>
      </dgm:t>
    </dgm:pt>
    <dgm:pt modelId="{038FE82C-68DA-4855-A3C9-1FA9B584C1C3}" type="sibTrans" cxnId="{7A7219F5-C3BA-4202-BF17-A1F68B2F3328}">
      <dgm:prSet/>
      <dgm:spPr/>
      <dgm:t>
        <a:bodyPr/>
        <a:lstStyle/>
        <a:p>
          <a:endParaRPr lang="en-US"/>
        </a:p>
      </dgm:t>
    </dgm:pt>
    <dgm:pt modelId="{86B7496D-E5FB-40A2-893D-F81DA2D8FC61}" type="pres">
      <dgm:prSet presAssocID="{6C985E27-6BFF-428B-B208-B5DF1A06AD95}" presName="root" presStyleCnt="0">
        <dgm:presLayoutVars>
          <dgm:dir/>
          <dgm:resizeHandles val="exact"/>
        </dgm:presLayoutVars>
      </dgm:prSet>
      <dgm:spPr/>
    </dgm:pt>
    <dgm:pt modelId="{C8C3B9FA-CB75-4BED-9C70-12F719AF8CA4}" type="pres">
      <dgm:prSet presAssocID="{2BC1C0AA-E7BD-4636-9525-2A82D498BB62}" presName="compNode" presStyleCnt="0"/>
      <dgm:spPr/>
    </dgm:pt>
    <dgm:pt modelId="{9FDB5F43-AA3F-4261-895B-A64FEA2C4B9E}" type="pres">
      <dgm:prSet presAssocID="{2BC1C0AA-E7BD-4636-9525-2A82D498BB62}" presName="bgRect" presStyleLbl="bgShp" presStyleIdx="0" presStyleCnt="2"/>
      <dgm:spPr/>
    </dgm:pt>
    <dgm:pt modelId="{585426F9-3ED4-46A4-8BDE-730F9C377850}" type="pres">
      <dgm:prSet presAssocID="{2BC1C0AA-E7BD-4636-9525-2A82D498BB6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eken"/>
        </a:ext>
      </dgm:extLst>
    </dgm:pt>
    <dgm:pt modelId="{70C25499-4589-4CD3-8B38-15AE617287D2}" type="pres">
      <dgm:prSet presAssocID="{2BC1C0AA-E7BD-4636-9525-2A82D498BB62}" presName="spaceRect" presStyleCnt="0"/>
      <dgm:spPr/>
    </dgm:pt>
    <dgm:pt modelId="{1D36A617-8AC9-420A-97A6-81D76285B437}" type="pres">
      <dgm:prSet presAssocID="{2BC1C0AA-E7BD-4636-9525-2A82D498BB62}" presName="parTx" presStyleLbl="revTx" presStyleIdx="0" presStyleCnt="2">
        <dgm:presLayoutVars>
          <dgm:chMax val="0"/>
          <dgm:chPref val="0"/>
        </dgm:presLayoutVars>
      </dgm:prSet>
      <dgm:spPr/>
    </dgm:pt>
    <dgm:pt modelId="{D8FDF980-4432-4771-909F-58A7338B6FD6}" type="pres">
      <dgm:prSet presAssocID="{A0AF09D5-7687-4200-9B33-67BA1D1070A7}" presName="sibTrans" presStyleCnt="0"/>
      <dgm:spPr/>
    </dgm:pt>
    <dgm:pt modelId="{014C6495-A7D4-4F1D-8F33-3B4F3D23227D}" type="pres">
      <dgm:prSet presAssocID="{00BCC5CD-9A05-41A1-B5F8-D7DD5E5C8929}" presName="compNode" presStyleCnt="0"/>
      <dgm:spPr/>
    </dgm:pt>
    <dgm:pt modelId="{2CBCB924-8EF7-409A-8A2E-B1759AD1F69F}" type="pres">
      <dgm:prSet presAssocID="{00BCC5CD-9A05-41A1-B5F8-D7DD5E5C8929}" presName="bgRect" presStyleLbl="bgShp" presStyleIdx="1" presStyleCnt="2"/>
      <dgm:spPr/>
    </dgm:pt>
    <dgm:pt modelId="{E3195277-1547-4BCC-938E-D399BD2E13B0}" type="pres">
      <dgm:prSet presAssocID="{00BCC5CD-9A05-41A1-B5F8-D7DD5E5C892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F41FCF63-6272-4795-B6E7-72D4025FFE56}" type="pres">
      <dgm:prSet presAssocID="{00BCC5CD-9A05-41A1-B5F8-D7DD5E5C8929}" presName="spaceRect" presStyleCnt="0"/>
      <dgm:spPr/>
    </dgm:pt>
    <dgm:pt modelId="{EE7E0E39-D793-482E-92EE-BEEAFDE7CC67}" type="pres">
      <dgm:prSet presAssocID="{00BCC5CD-9A05-41A1-B5F8-D7DD5E5C8929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E4392371-A803-49B8-86B6-1C0D29526F06}" type="presOf" srcId="{00BCC5CD-9A05-41A1-B5F8-D7DD5E5C8929}" destId="{EE7E0E39-D793-482E-92EE-BEEAFDE7CC67}" srcOrd="0" destOrd="0" presId="urn:microsoft.com/office/officeart/2018/2/layout/IconVerticalSolidList"/>
    <dgm:cxn modelId="{DC81F059-FE1D-415F-99A3-F165242EA560}" type="presOf" srcId="{2BC1C0AA-E7BD-4636-9525-2A82D498BB62}" destId="{1D36A617-8AC9-420A-97A6-81D76285B437}" srcOrd="0" destOrd="0" presId="urn:microsoft.com/office/officeart/2018/2/layout/IconVerticalSolidList"/>
    <dgm:cxn modelId="{8B6FC1C5-5B29-4962-92C6-700EFACF7B6E}" srcId="{6C985E27-6BFF-428B-B208-B5DF1A06AD95}" destId="{2BC1C0AA-E7BD-4636-9525-2A82D498BB62}" srcOrd="0" destOrd="0" parTransId="{0627159F-7A8F-4828-98F1-57EC0741BB26}" sibTransId="{A0AF09D5-7687-4200-9B33-67BA1D1070A7}"/>
    <dgm:cxn modelId="{7A7219F5-C3BA-4202-BF17-A1F68B2F3328}" srcId="{6C985E27-6BFF-428B-B208-B5DF1A06AD95}" destId="{00BCC5CD-9A05-41A1-B5F8-D7DD5E5C8929}" srcOrd="1" destOrd="0" parTransId="{608D4318-5FAE-467D-9394-3FE35A3A9565}" sibTransId="{038FE82C-68DA-4855-A3C9-1FA9B584C1C3}"/>
    <dgm:cxn modelId="{70C7E3F7-2076-4E8C-9731-635C32C23315}" type="presOf" srcId="{6C985E27-6BFF-428B-B208-B5DF1A06AD95}" destId="{86B7496D-E5FB-40A2-893D-F81DA2D8FC61}" srcOrd="0" destOrd="0" presId="urn:microsoft.com/office/officeart/2018/2/layout/IconVerticalSolidList"/>
    <dgm:cxn modelId="{8D5B336A-585C-4F5C-AD04-34B3724AA650}" type="presParOf" srcId="{86B7496D-E5FB-40A2-893D-F81DA2D8FC61}" destId="{C8C3B9FA-CB75-4BED-9C70-12F719AF8CA4}" srcOrd="0" destOrd="0" presId="urn:microsoft.com/office/officeart/2018/2/layout/IconVerticalSolidList"/>
    <dgm:cxn modelId="{1972D723-67A5-446D-9921-6110795C6B60}" type="presParOf" srcId="{C8C3B9FA-CB75-4BED-9C70-12F719AF8CA4}" destId="{9FDB5F43-AA3F-4261-895B-A64FEA2C4B9E}" srcOrd="0" destOrd="0" presId="urn:microsoft.com/office/officeart/2018/2/layout/IconVerticalSolidList"/>
    <dgm:cxn modelId="{EEE77203-AAD6-4704-93B2-AFFACDB0FCA9}" type="presParOf" srcId="{C8C3B9FA-CB75-4BED-9C70-12F719AF8CA4}" destId="{585426F9-3ED4-46A4-8BDE-730F9C377850}" srcOrd="1" destOrd="0" presId="urn:microsoft.com/office/officeart/2018/2/layout/IconVerticalSolidList"/>
    <dgm:cxn modelId="{A258081B-8BF4-4269-9063-A8DD85AD50DE}" type="presParOf" srcId="{C8C3B9FA-CB75-4BED-9C70-12F719AF8CA4}" destId="{70C25499-4589-4CD3-8B38-15AE617287D2}" srcOrd="2" destOrd="0" presId="urn:microsoft.com/office/officeart/2018/2/layout/IconVerticalSolidList"/>
    <dgm:cxn modelId="{868FA981-4E47-4603-9F68-EF7678E87D8C}" type="presParOf" srcId="{C8C3B9FA-CB75-4BED-9C70-12F719AF8CA4}" destId="{1D36A617-8AC9-420A-97A6-81D76285B437}" srcOrd="3" destOrd="0" presId="urn:microsoft.com/office/officeart/2018/2/layout/IconVerticalSolidList"/>
    <dgm:cxn modelId="{C7AFBC92-5423-4C50-B82E-134D16DC4324}" type="presParOf" srcId="{86B7496D-E5FB-40A2-893D-F81DA2D8FC61}" destId="{D8FDF980-4432-4771-909F-58A7338B6FD6}" srcOrd="1" destOrd="0" presId="urn:microsoft.com/office/officeart/2018/2/layout/IconVerticalSolidList"/>
    <dgm:cxn modelId="{ACD47313-B451-4AEE-BF84-FBDFE2B22B3D}" type="presParOf" srcId="{86B7496D-E5FB-40A2-893D-F81DA2D8FC61}" destId="{014C6495-A7D4-4F1D-8F33-3B4F3D23227D}" srcOrd="2" destOrd="0" presId="urn:microsoft.com/office/officeart/2018/2/layout/IconVerticalSolidList"/>
    <dgm:cxn modelId="{191959D6-F2F8-4241-BA1A-AC7DFAEC8456}" type="presParOf" srcId="{014C6495-A7D4-4F1D-8F33-3B4F3D23227D}" destId="{2CBCB924-8EF7-409A-8A2E-B1759AD1F69F}" srcOrd="0" destOrd="0" presId="urn:microsoft.com/office/officeart/2018/2/layout/IconVerticalSolidList"/>
    <dgm:cxn modelId="{6E9C376A-20CB-4CA2-890B-EDD479B6CD58}" type="presParOf" srcId="{014C6495-A7D4-4F1D-8F33-3B4F3D23227D}" destId="{E3195277-1547-4BCC-938E-D399BD2E13B0}" srcOrd="1" destOrd="0" presId="urn:microsoft.com/office/officeart/2018/2/layout/IconVerticalSolidList"/>
    <dgm:cxn modelId="{34CC78F6-5434-448C-9474-C558D04A55A1}" type="presParOf" srcId="{014C6495-A7D4-4F1D-8F33-3B4F3D23227D}" destId="{F41FCF63-6272-4795-B6E7-72D4025FFE56}" srcOrd="2" destOrd="0" presId="urn:microsoft.com/office/officeart/2018/2/layout/IconVerticalSolidList"/>
    <dgm:cxn modelId="{3C0955F0-60A5-453E-8EDC-2F4AB26590DC}" type="presParOf" srcId="{014C6495-A7D4-4F1D-8F33-3B4F3D23227D}" destId="{EE7E0E39-D793-482E-92EE-BEEAFDE7CC6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6CBF5D-4B14-45D8-A507-12F5F41CF15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08E44DE-A2B6-4E4E-8F98-341488CA15EE}">
      <dgm:prSet/>
      <dgm:spPr/>
      <dgm:t>
        <a:bodyPr/>
        <a:lstStyle/>
        <a:p>
          <a:r>
            <a:rPr lang="nl-NL"/>
            <a:t>Aan het einde van de les kan je de verschillende leeftijdscategorieën benoemen en weet je welke leeftijd erbij hoort.</a:t>
          </a:r>
          <a:endParaRPr lang="en-US"/>
        </a:p>
      </dgm:t>
    </dgm:pt>
    <dgm:pt modelId="{6A9848D4-AAE3-47B2-8F4F-399D052195D4}" type="parTrans" cxnId="{DBD888D0-7AC4-4474-9AAB-03DA1E62CB72}">
      <dgm:prSet/>
      <dgm:spPr/>
      <dgm:t>
        <a:bodyPr/>
        <a:lstStyle/>
        <a:p>
          <a:endParaRPr lang="en-US"/>
        </a:p>
      </dgm:t>
    </dgm:pt>
    <dgm:pt modelId="{2DDAC98E-9BB3-4222-A110-322EFF006A28}" type="sibTrans" cxnId="{DBD888D0-7AC4-4474-9AAB-03DA1E62CB72}">
      <dgm:prSet/>
      <dgm:spPr/>
      <dgm:t>
        <a:bodyPr/>
        <a:lstStyle/>
        <a:p>
          <a:endParaRPr lang="en-US"/>
        </a:p>
      </dgm:t>
    </dgm:pt>
    <dgm:pt modelId="{F4F99E0F-9D5C-41A7-B700-E25918821293}">
      <dgm:prSet/>
      <dgm:spPr/>
      <dgm:t>
        <a:bodyPr/>
        <a:lstStyle/>
        <a:p>
          <a:r>
            <a:rPr lang="nl-NL"/>
            <a:t>Aan het einde van de les kan je benoemen wat een horizontale, verticale, homogene en heterogene groep is.</a:t>
          </a:r>
          <a:endParaRPr lang="en-US"/>
        </a:p>
      </dgm:t>
    </dgm:pt>
    <dgm:pt modelId="{84895A8A-E197-4DE4-8881-51BF32797021}" type="parTrans" cxnId="{0E24B3E4-9985-40E5-A271-7B2D910FEFF8}">
      <dgm:prSet/>
      <dgm:spPr/>
      <dgm:t>
        <a:bodyPr/>
        <a:lstStyle/>
        <a:p>
          <a:endParaRPr lang="en-US"/>
        </a:p>
      </dgm:t>
    </dgm:pt>
    <dgm:pt modelId="{37574CD5-76DA-4991-A2D2-69BA0709A1A2}" type="sibTrans" cxnId="{0E24B3E4-9985-40E5-A271-7B2D910FEFF8}">
      <dgm:prSet/>
      <dgm:spPr/>
      <dgm:t>
        <a:bodyPr/>
        <a:lstStyle/>
        <a:p>
          <a:endParaRPr lang="en-US"/>
        </a:p>
      </dgm:t>
    </dgm:pt>
    <dgm:pt modelId="{64EA5C80-0034-42FD-B48A-7EBB1823D2F6}">
      <dgm:prSet/>
      <dgm:spPr/>
      <dgm:t>
        <a:bodyPr/>
        <a:lstStyle/>
        <a:p>
          <a:r>
            <a:rPr lang="nl-NL"/>
            <a:t>Aan het eind van de les kan je benoemen welke lichamelijke, mentale en sociale veranderingen een puber meemaakt.</a:t>
          </a:r>
          <a:endParaRPr lang="en-US"/>
        </a:p>
      </dgm:t>
    </dgm:pt>
    <dgm:pt modelId="{F590F538-85D0-40F7-BF18-4CF373C1F1F6}" type="parTrans" cxnId="{AE8A7887-4FC2-4924-ADF1-DB4CBDCFDA7E}">
      <dgm:prSet/>
      <dgm:spPr/>
      <dgm:t>
        <a:bodyPr/>
        <a:lstStyle/>
        <a:p>
          <a:endParaRPr lang="en-US"/>
        </a:p>
      </dgm:t>
    </dgm:pt>
    <dgm:pt modelId="{F99C8B05-FBC6-4D3A-BABD-9AA7E86FB0E8}" type="sibTrans" cxnId="{AE8A7887-4FC2-4924-ADF1-DB4CBDCFDA7E}">
      <dgm:prSet/>
      <dgm:spPr/>
      <dgm:t>
        <a:bodyPr/>
        <a:lstStyle/>
        <a:p>
          <a:endParaRPr lang="en-US"/>
        </a:p>
      </dgm:t>
    </dgm:pt>
    <dgm:pt modelId="{E19C91D4-64EB-4F2F-804A-9CA652938B13}">
      <dgm:prSet/>
      <dgm:spPr/>
      <dgm:t>
        <a:bodyPr/>
        <a:lstStyle/>
        <a:p>
          <a:r>
            <a:rPr lang="nl-NL"/>
            <a:t>Aan het eind van de les ken je de basis regels voor hygiënisch werken in de keuken.</a:t>
          </a:r>
          <a:endParaRPr lang="en-US"/>
        </a:p>
      </dgm:t>
    </dgm:pt>
    <dgm:pt modelId="{404AAB2F-33DE-4892-8A86-1FDBB8D79BA7}" type="parTrans" cxnId="{41D06AA1-4D1D-4104-9B63-E125144FC234}">
      <dgm:prSet/>
      <dgm:spPr/>
      <dgm:t>
        <a:bodyPr/>
        <a:lstStyle/>
        <a:p>
          <a:endParaRPr lang="en-US"/>
        </a:p>
      </dgm:t>
    </dgm:pt>
    <dgm:pt modelId="{E721D922-0D4D-419B-8F1E-4FB5290A6E54}" type="sibTrans" cxnId="{41D06AA1-4D1D-4104-9B63-E125144FC234}">
      <dgm:prSet/>
      <dgm:spPr/>
      <dgm:t>
        <a:bodyPr/>
        <a:lstStyle/>
        <a:p>
          <a:endParaRPr lang="en-US"/>
        </a:p>
      </dgm:t>
    </dgm:pt>
    <dgm:pt modelId="{F3DD919D-BB59-164B-8848-248B61878889}" type="pres">
      <dgm:prSet presAssocID="{9A6CBF5D-4B14-45D8-A507-12F5F41CF157}" presName="linear" presStyleCnt="0">
        <dgm:presLayoutVars>
          <dgm:animLvl val="lvl"/>
          <dgm:resizeHandles val="exact"/>
        </dgm:presLayoutVars>
      </dgm:prSet>
      <dgm:spPr/>
    </dgm:pt>
    <dgm:pt modelId="{788552F2-5495-CC4F-8C9E-4808C1E99230}" type="pres">
      <dgm:prSet presAssocID="{A08E44DE-A2B6-4E4E-8F98-341488CA15E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279D02D-F99D-C94E-B06D-07A8A610B355}" type="pres">
      <dgm:prSet presAssocID="{2DDAC98E-9BB3-4222-A110-322EFF006A28}" presName="spacer" presStyleCnt="0"/>
      <dgm:spPr/>
    </dgm:pt>
    <dgm:pt modelId="{8046B3AF-A029-6147-AB45-333B763B7C59}" type="pres">
      <dgm:prSet presAssocID="{F4F99E0F-9D5C-41A7-B700-E2591882129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D483767-CCF2-5C42-8DAD-AC619222D525}" type="pres">
      <dgm:prSet presAssocID="{37574CD5-76DA-4991-A2D2-69BA0709A1A2}" presName="spacer" presStyleCnt="0"/>
      <dgm:spPr/>
    </dgm:pt>
    <dgm:pt modelId="{320D8F3F-6EFE-A240-AFCC-47C1889CE6AE}" type="pres">
      <dgm:prSet presAssocID="{64EA5C80-0034-42FD-B48A-7EBB1823D2F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E9BF57F-A4D0-B947-84C3-2C49A2C28C6F}" type="pres">
      <dgm:prSet presAssocID="{F99C8B05-FBC6-4D3A-BABD-9AA7E86FB0E8}" presName="spacer" presStyleCnt="0"/>
      <dgm:spPr/>
    </dgm:pt>
    <dgm:pt modelId="{42C1E6BE-7302-F24D-B69D-2FB14C020E6A}" type="pres">
      <dgm:prSet presAssocID="{E19C91D4-64EB-4F2F-804A-9CA652938B1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2B8000A-B257-A64F-9D42-063342ABF22B}" type="presOf" srcId="{A08E44DE-A2B6-4E4E-8F98-341488CA15EE}" destId="{788552F2-5495-CC4F-8C9E-4808C1E99230}" srcOrd="0" destOrd="0" presId="urn:microsoft.com/office/officeart/2005/8/layout/vList2"/>
    <dgm:cxn modelId="{75288B27-C0BE-6E48-94D2-926211AEFDCE}" type="presOf" srcId="{E19C91D4-64EB-4F2F-804A-9CA652938B13}" destId="{42C1E6BE-7302-F24D-B69D-2FB14C020E6A}" srcOrd="0" destOrd="0" presId="urn:microsoft.com/office/officeart/2005/8/layout/vList2"/>
    <dgm:cxn modelId="{C2AD726B-4B50-324E-A512-363FE29DFB59}" type="presOf" srcId="{64EA5C80-0034-42FD-B48A-7EBB1823D2F6}" destId="{320D8F3F-6EFE-A240-AFCC-47C1889CE6AE}" srcOrd="0" destOrd="0" presId="urn:microsoft.com/office/officeart/2005/8/layout/vList2"/>
    <dgm:cxn modelId="{AE8A7887-4FC2-4924-ADF1-DB4CBDCFDA7E}" srcId="{9A6CBF5D-4B14-45D8-A507-12F5F41CF157}" destId="{64EA5C80-0034-42FD-B48A-7EBB1823D2F6}" srcOrd="2" destOrd="0" parTransId="{F590F538-85D0-40F7-BF18-4CF373C1F1F6}" sibTransId="{F99C8B05-FBC6-4D3A-BABD-9AA7E86FB0E8}"/>
    <dgm:cxn modelId="{41D06AA1-4D1D-4104-9B63-E125144FC234}" srcId="{9A6CBF5D-4B14-45D8-A507-12F5F41CF157}" destId="{E19C91D4-64EB-4F2F-804A-9CA652938B13}" srcOrd="3" destOrd="0" parTransId="{404AAB2F-33DE-4892-8A86-1FDBB8D79BA7}" sibTransId="{E721D922-0D4D-419B-8F1E-4FB5290A6E54}"/>
    <dgm:cxn modelId="{2A2005B0-872D-7D4D-BF89-AAF191CB4ECB}" type="presOf" srcId="{F4F99E0F-9D5C-41A7-B700-E25918821293}" destId="{8046B3AF-A029-6147-AB45-333B763B7C59}" srcOrd="0" destOrd="0" presId="urn:microsoft.com/office/officeart/2005/8/layout/vList2"/>
    <dgm:cxn modelId="{AE162CB2-765D-8C42-B6F2-C2ABD25B7101}" type="presOf" srcId="{9A6CBF5D-4B14-45D8-A507-12F5F41CF157}" destId="{F3DD919D-BB59-164B-8848-248B61878889}" srcOrd="0" destOrd="0" presId="urn:microsoft.com/office/officeart/2005/8/layout/vList2"/>
    <dgm:cxn modelId="{DBD888D0-7AC4-4474-9AAB-03DA1E62CB72}" srcId="{9A6CBF5D-4B14-45D8-A507-12F5F41CF157}" destId="{A08E44DE-A2B6-4E4E-8F98-341488CA15EE}" srcOrd="0" destOrd="0" parTransId="{6A9848D4-AAE3-47B2-8F4F-399D052195D4}" sibTransId="{2DDAC98E-9BB3-4222-A110-322EFF006A28}"/>
    <dgm:cxn modelId="{0E24B3E4-9985-40E5-A271-7B2D910FEFF8}" srcId="{9A6CBF5D-4B14-45D8-A507-12F5F41CF157}" destId="{F4F99E0F-9D5C-41A7-B700-E25918821293}" srcOrd="1" destOrd="0" parTransId="{84895A8A-E197-4DE4-8881-51BF32797021}" sibTransId="{37574CD5-76DA-4991-A2D2-69BA0709A1A2}"/>
    <dgm:cxn modelId="{A3A082D5-66A2-A04C-82D1-4096ED107DB0}" type="presParOf" srcId="{F3DD919D-BB59-164B-8848-248B61878889}" destId="{788552F2-5495-CC4F-8C9E-4808C1E99230}" srcOrd="0" destOrd="0" presId="urn:microsoft.com/office/officeart/2005/8/layout/vList2"/>
    <dgm:cxn modelId="{013944FC-DE6C-7448-8A49-EE1151EC30E3}" type="presParOf" srcId="{F3DD919D-BB59-164B-8848-248B61878889}" destId="{0279D02D-F99D-C94E-B06D-07A8A610B355}" srcOrd="1" destOrd="0" presId="urn:microsoft.com/office/officeart/2005/8/layout/vList2"/>
    <dgm:cxn modelId="{F247A559-A929-F948-89C9-97E955D2BFDB}" type="presParOf" srcId="{F3DD919D-BB59-164B-8848-248B61878889}" destId="{8046B3AF-A029-6147-AB45-333B763B7C59}" srcOrd="2" destOrd="0" presId="urn:microsoft.com/office/officeart/2005/8/layout/vList2"/>
    <dgm:cxn modelId="{6760C600-2D1E-544F-AE9F-DA5946A0A5E6}" type="presParOf" srcId="{F3DD919D-BB59-164B-8848-248B61878889}" destId="{0D483767-CCF2-5C42-8DAD-AC619222D525}" srcOrd="3" destOrd="0" presId="urn:microsoft.com/office/officeart/2005/8/layout/vList2"/>
    <dgm:cxn modelId="{E6EC2AFC-5663-DC47-AFBC-F28CB6C4AF9E}" type="presParOf" srcId="{F3DD919D-BB59-164B-8848-248B61878889}" destId="{320D8F3F-6EFE-A240-AFCC-47C1889CE6AE}" srcOrd="4" destOrd="0" presId="urn:microsoft.com/office/officeart/2005/8/layout/vList2"/>
    <dgm:cxn modelId="{EF600BD5-52A2-144E-88E2-F2E96873326E}" type="presParOf" srcId="{F3DD919D-BB59-164B-8848-248B61878889}" destId="{CE9BF57F-A4D0-B947-84C3-2C49A2C28C6F}" srcOrd="5" destOrd="0" presId="urn:microsoft.com/office/officeart/2005/8/layout/vList2"/>
    <dgm:cxn modelId="{D77BF0EB-11C3-A043-9912-D670E77FCD8D}" type="presParOf" srcId="{F3DD919D-BB59-164B-8848-248B61878889}" destId="{42C1E6BE-7302-F24D-B69D-2FB14C020E6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CDEE7A-A341-6842-8415-C136ACFF9793}">
      <dsp:nvSpPr>
        <dsp:cNvPr id="0" name=""/>
        <dsp:cNvSpPr/>
      </dsp:nvSpPr>
      <dsp:spPr>
        <a:xfrm rot="5400000">
          <a:off x="6301587" y="-2303662"/>
          <a:ext cx="1698041" cy="672998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000" kern="1200" dirty="0"/>
            <a:t>Iedereen heeft dezelfde kenmerken. 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000" b="1" kern="1200"/>
            <a:t>Allemaal hetzelfde geslacht. 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000" kern="1200"/>
            <a:t>Ongeveer even oud. </a:t>
          </a:r>
        </a:p>
      </dsp:txBody>
      <dsp:txXfrm rot="-5400000">
        <a:off x="3785616" y="295201"/>
        <a:ext cx="6647092" cy="1532257"/>
      </dsp:txXfrm>
    </dsp:sp>
    <dsp:sp modelId="{98A94D0A-9FC7-C44C-A3E9-204E7559D4CE}">
      <dsp:nvSpPr>
        <dsp:cNvPr id="0" name=""/>
        <dsp:cNvSpPr/>
      </dsp:nvSpPr>
      <dsp:spPr>
        <a:xfrm>
          <a:off x="0" y="53"/>
          <a:ext cx="3785616" cy="212255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900" kern="1200"/>
            <a:t>Homogene groepen </a:t>
          </a:r>
        </a:p>
      </dsp:txBody>
      <dsp:txXfrm>
        <a:off x="103614" y="103667"/>
        <a:ext cx="3578388" cy="1915324"/>
      </dsp:txXfrm>
    </dsp:sp>
    <dsp:sp modelId="{48861595-4D44-BB43-B5AD-3221DA90BC09}">
      <dsp:nvSpPr>
        <dsp:cNvPr id="0" name=""/>
        <dsp:cNvSpPr/>
      </dsp:nvSpPr>
      <dsp:spPr>
        <a:xfrm rot="5400000">
          <a:off x="6301587" y="-74983"/>
          <a:ext cx="1698041" cy="6729984"/>
        </a:xfrm>
        <a:prstGeom prst="round2Same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000" kern="1200"/>
            <a:t>Grote leeftijdsverschillen.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000" b="1" kern="1200"/>
            <a:t>Jongens en meisjes gemengd</a:t>
          </a:r>
          <a:r>
            <a:rPr lang="nl-NL" sz="3000" kern="1200"/>
            <a:t>. </a:t>
          </a:r>
        </a:p>
      </dsp:txBody>
      <dsp:txXfrm rot="-5400000">
        <a:off x="3785616" y="2523880"/>
        <a:ext cx="6647092" cy="1532257"/>
      </dsp:txXfrm>
    </dsp:sp>
    <dsp:sp modelId="{F09E89A1-06FD-EB4E-996B-FAFDD35F899D}">
      <dsp:nvSpPr>
        <dsp:cNvPr id="0" name=""/>
        <dsp:cNvSpPr/>
      </dsp:nvSpPr>
      <dsp:spPr>
        <a:xfrm>
          <a:off x="0" y="2228732"/>
          <a:ext cx="3785616" cy="2122552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900" kern="1200"/>
            <a:t>Heterogene groepen</a:t>
          </a:r>
        </a:p>
      </dsp:txBody>
      <dsp:txXfrm>
        <a:off x="103614" y="2332346"/>
        <a:ext cx="3578388" cy="19153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EAC6FE-85C3-1245-9E7B-A280B0A3F0B5}">
      <dsp:nvSpPr>
        <dsp:cNvPr id="0" name=""/>
        <dsp:cNvSpPr/>
      </dsp:nvSpPr>
      <dsp:spPr>
        <a:xfrm rot="5400000">
          <a:off x="6301587" y="-2303662"/>
          <a:ext cx="1698041" cy="672998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4800" kern="1200"/>
            <a:t>Niet iedereen is even oud.</a:t>
          </a:r>
        </a:p>
      </dsp:txBody>
      <dsp:txXfrm rot="-5400000">
        <a:off x="3785616" y="295201"/>
        <a:ext cx="6647092" cy="1532257"/>
      </dsp:txXfrm>
    </dsp:sp>
    <dsp:sp modelId="{FFFCF298-6BE3-AB41-B8BE-984762FC2C86}">
      <dsp:nvSpPr>
        <dsp:cNvPr id="0" name=""/>
        <dsp:cNvSpPr/>
      </dsp:nvSpPr>
      <dsp:spPr>
        <a:xfrm>
          <a:off x="0" y="53"/>
          <a:ext cx="3785616" cy="212255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100" kern="1200"/>
            <a:t>Verticale groep </a:t>
          </a:r>
        </a:p>
      </dsp:txBody>
      <dsp:txXfrm>
        <a:off x="103614" y="103667"/>
        <a:ext cx="3578388" cy="1915324"/>
      </dsp:txXfrm>
    </dsp:sp>
    <dsp:sp modelId="{7BA6EA8A-159D-494C-B6E4-DACC0EAB6E08}">
      <dsp:nvSpPr>
        <dsp:cNvPr id="0" name=""/>
        <dsp:cNvSpPr/>
      </dsp:nvSpPr>
      <dsp:spPr>
        <a:xfrm rot="5400000">
          <a:off x="6301587" y="-74983"/>
          <a:ext cx="1698041" cy="6729984"/>
        </a:xfrm>
        <a:prstGeom prst="round2SameRect">
          <a:avLst/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4800" kern="1200"/>
            <a:t>Iedereen is even oud.</a:t>
          </a:r>
        </a:p>
      </dsp:txBody>
      <dsp:txXfrm rot="-5400000">
        <a:off x="3785616" y="2523880"/>
        <a:ext cx="6647092" cy="1532257"/>
      </dsp:txXfrm>
    </dsp:sp>
    <dsp:sp modelId="{6D5B7C65-1419-1E44-983C-C2DA9C602E51}">
      <dsp:nvSpPr>
        <dsp:cNvPr id="0" name=""/>
        <dsp:cNvSpPr/>
      </dsp:nvSpPr>
      <dsp:spPr>
        <a:xfrm>
          <a:off x="0" y="2228732"/>
          <a:ext cx="3785616" cy="2122552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100" kern="1200"/>
            <a:t>Horizontale groep </a:t>
          </a:r>
        </a:p>
      </dsp:txBody>
      <dsp:txXfrm>
        <a:off x="103614" y="2332346"/>
        <a:ext cx="3578388" cy="19153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B02DA-A2AC-BD46-8CC5-FB4D7E95A005}">
      <dsp:nvSpPr>
        <dsp:cNvPr id="0" name=""/>
        <dsp:cNvSpPr/>
      </dsp:nvSpPr>
      <dsp:spPr>
        <a:xfrm rot="5400000">
          <a:off x="3070877" y="-645466"/>
          <a:ext cx="2051774" cy="3855778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/>
            <a:t>Beroepskleding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/>
            <a:t>Lange haren vast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/>
            <a:t>Geen kauwgom in de mond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/>
            <a:t>Was je handen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/>
            <a:t>Doe je sieraden aan handen en polsen af.</a:t>
          </a:r>
        </a:p>
      </dsp:txBody>
      <dsp:txXfrm rot="-5400000">
        <a:off x="2168876" y="356694"/>
        <a:ext cx="3755619" cy="1851456"/>
      </dsp:txXfrm>
    </dsp:sp>
    <dsp:sp modelId="{68B6D19F-250C-B040-8E07-9BCC286816D8}">
      <dsp:nvSpPr>
        <dsp:cNvPr id="0" name=""/>
        <dsp:cNvSpPr/>
      </dsp:nvSpPr>
      <dsp:spPr>
        <a:xfrm>
          <a:off x="0" y="64"/>
          <a:ext cx="2168875" cy="2564717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Voorbereiding </a:t>
          </a:r>
        </a:p>
      </dsp:txBody>
      <dsp:txXfrm>
        <a:off x="105876" y="105940"/>
        <a:ext cx="1957123" cy="2352965"/>
      </dsp:txXfrm>
    </dsp:sp>
    <dsp:sp modelId="{38226B0D-FCA3-5F44-843F-7011E7B20BE1}">
      <dsp:nvSpPr>
        <dsp:cNvPr id="0" name=""/>
        <dsp:cNvSpPr/>
      </dsp:nvSpPr>
      <dsp:spPr>
        <a:xfrm rot="5400000">
          <a:off x="3070877" y="2047487"/>
          <a:ext cx="2051774" cy="3855778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/>
            <a:t>Lees het recept helemaal door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/>
            <a:t>Verzamel alle materialen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/>
            <a:t>Verzamel alle ingrediënten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/>
            <a:t>Weeg alles nauwkeurig al</a:t>
          </a:r>
        </a:p>
      </dsp:txBody>
      <dsp:txXfrm rot="-5400000">
        <a:off x="2168876" y="3049648"/>
        <a:ext cx="3755619" cy="1851456"/>
      </dsp:txXfrm>
    </dsp:sp>
    <dsp:sp modelId="{5021CE8A-1551-8946-9EE6-9CD8E3C7AAFD}">
      <dsp:nvSpPr>
        <dsp:cNvPr id="0" name=""/>
        <dsp:cNvSpPr/>
      </dsp:nvSpPr>
      <dsp:spPr>
        <a:xfrm>
          <a:off x="0" y="2693017"/>
          <a:ext cx="2168875" cy="2564717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481415"/>
                <a:satOff val="10166"/>
                <a:lumOff val="270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80000"/>
                <a:hueOff val="-481415"/>
                <a:satOff val="10166"/>
                <a:lumOff val="270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80000"/>
                <a:hueOff val="-481415"/>
                <a:satOff val="10166"/>
                <a:lumOff val="270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Materialen klaarzetten</a:t>
          </a:r>
        </a:p>
      </dsp:txBody>
      <dsp:txXfrm>
        <a:off x="105876" y="2798893"/>
        <a:ext cx="1957123" cy="23529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2860B5-405B-9846-B7E8-8866E5C08B2B}">
      <dsp:nvSpPr>
        <dsp:cNvPr id="0" name=""/>
        <dsp:cNvSpPr/>
      </dsp:nvSpPr>
      <dsp:spPr>
        <a:xfrm rot="5400000">
          <a:off x="6872275" y="-3015881"/>
          <a:ext cx="556665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000" kern="1200"/>
            <a:t>Groente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000" kern="1200"/>
            <a:t>Fruit</a:t>
          </a:r>
        </a:p>
      </dsp:txBody>
      <dsp:txXfrm rot="-5400000">
        <a:off x="3785616" y="97952"/>
        <a:ext cx="6702810" cy="502317"/>
      </dsp:txXfrm>
    </dsp:sp>
    <dsp:sp modelId="{D8CD031B-FAAE-4E4A-B5A5-7CF3BC7CA732}">
      <dsp:nvSpPr>
        <dsp:cNvPr id="0" name=""/>
        <dsp:cNvSpPr/>
      </dsp:nvSpPr>
      <dsp:spPr>
        <a:xfrm>
          <a:off x="0" y="1195"/>
          <a:ext cx="3785616" cy="695831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/>
            <a:t>Groen</a:t>
          </a:r>
        </a:p>
      </dsp:txBody>
      <dsp:txXfrm>
        <a:off x="33968" y="35163"/>
        <a:ext cx="3717680" cy="627895"/>
      </dsp:txXfrm>
    </dsp:sp>
    <dsp:sp modelId="{0ACDD3F5-9596-E04C-8AD5-000649A45979}">
      <dsp:nvSpPr>
        <dsp:cNvPr id="0" name=""/>
        <dsp:cNvSpPr/>
      </dsp:nvSpPr>
      <dsp:spPr>
        <a:xfrm rot="5400000">
          <a:off x="6872275" y="-2285257"/>
          <a:ext cx="556665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000" kern="1200"/>
            <a:t>Kip</a:t>
          </a:r>
          <a:endParaRPr lang="nl-NL" sz="14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000" kern="1200"/>
            <a:t>Gevogelte</a:t>
          </a:r>
          <a:endParaRPr lang="nl-NL" sz="1400" kern="1200"/>
        </a:p>
      </dsp:txBody>
      <dsp:txXfrm rot="-5400000">
        <a:off x="3785616" y="828576"/>
        <a:ext cx="6702810" cy="502317"/>
      </dsp:txXfrm>
    </dsp:sp>
    <dsp:sp modelId="{1C4AD206-E5CD-F34E-A69E-3C1EB83D338E}">
      <dsp:nvSpPr>
        <dsp:cNvPr id="0" name=""/>
        <dsp:cNvSpPr/>
      </dsp:nvSpPr>
      <dsp:spPr>
        <a:xfrm>
          <a:off x="0" y="731818"/>
          <a:ext cx="3785616" cy="695831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/>
            <a:t>Geel</a:t>
          </a:r>
        </a:p>
      </dsp:txBody>
      <dsp:txXfrm>
        <a:off x="33968" y="765786"/>
        <a:ext cx="3717680" cy="627895"/>
      </dsp:txXfrm>
    </dsp:sp>
    <dsp:sp modelId="{8EAEE1DB-91BB-E14F-B833-D5D142463638}">
      <dsp:nvSpPr>
        <dsp:cNvPr id="0" name=""/>
        <dsp:cNvSpPr/>
      </dsp:nvSpPr>
      <dsp:spPr>
        <a:xfrm rot="5400000">
          <a:off x="6872275" y="-1554634"/>
          <a:ext cx="556665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000" kern="1200"/>
            <a:t>Vis</a:t>
          </a:r>
          <a:endParaRPr lang="nl-NL" sz="1400" kern="1200"/>
        </a:p>
      </dsp:txBody>
      <dsp:txXfrm rot="-5400000">
        <a:off x="3785616" y="1559199"/>
        <a:ext cx="6702810" cy="502317"/>
      </dsp:txXfrm>
    </dsp:sp>
    <dsp:sp modelId="{7B913641-BF63-C742-8DED-29AA9639DC8C}">
      <dsp:nvSpPr>
        <dsp:cNvPr id="0" name=""/>
        <dsp:cNvSpPr/>
      </dsp:nvSpPr>
      <dsp:spPr>
        <a:xfrm>
          <a:off x="0" y="1462441"/>
          <a:ext cx="3785616" cy="695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/>
            <a:t>Blauw</a:t>
          </a:r>
        </a:p>
      </dsp:txBody>
      <dsp:txXfrm>
        <a:off x="33968" y="1496409"/>
        <a:ext cx="3717680" cy="627895"/>
      </dsp:txXfrm>
    </dsp:sp>
    <dsp:sp modelId="{7D44C876-F977-3A49-A0F3-B9717ED40054}">
      <dsp:nvSpPr>
        <dsp:cNvPr id="0" name=""/>
        <dsp:cNvSpPr/>
      </dsp:nvSpPr>
      <dsp:spPr>
        <a:xfrm rot="5400000">
          <a:off x="6872275" y="-824011"/>
          <a:ext cx="556665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000" kern="1200"/>
            <a:t>Brood</a:t>
          </a:r>
          <a:endParaRPr lang="nl-NL" sz="14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000" kern="1200"/>
            <a:t>Zuivel</a:t>
          </a:r>
        </a:p>
      </dsp:txBody>
      <dsp:txXfrm rot="-5400000">
        <a:off x="3785616" y="2289822"/>
        <a:ext cx="6702810" cy="502317"/>
      </dsp:txXfrm>
    </dsp:sp>
    <dsp:sp modelId="{9F1DBBD9-78B2-7342-B572-230A6280D963}">
      <dsp:nvSpPr>
        <dsp:cNvPr id="0" name=""/>
        <dsp:cNvSpPr/>
      </dsp:nvSpPr>
      <dsp:spPr>
        <a:xfrm>
          <a:off x="0" y="2193064"/>
          <a:ext cx="3785616" cy="695831"/>
        </a:xfrm>
        <a:prstGeom prst="round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/>
            <a:t>wit </a:t>
          </a:r>
        </a:p>
      </dsp:txBody>
      <dsp:txXfrm>
        <a:off x="33968" y="2227032"/>
        <a:ext cx="3717680" cy="627895"/>
      </dsp:txXfrm>
    </dsp:sp>
    <dsp:sp modelId="{8DB6477D-B2E0-1649-A542-6F728EDDBB85}">
      <dsp:nvSpPr>
        <dsp:cNvPr id="0" name=""/>
        <dsp:cNvSpPr/>
      </dsp:nvSpPr>
      <dsp:spPr>
        <a:xfrm rot="5400000">
          <a:off x="6872275" y="-93388"/>
          <a:ext cx="556665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/>
            <a:t>Rauw vlees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l-NL" sz="1400" kern="1200"/>
        </a:p>
      </dsp:txBody>
      <dsp:txXfrm rot="-5400000">
        <a:off x="3785616" y="3020445"/>
        <a:ext cx="6702810" cy="502317"/>
      </dsp:txXfrm>
    </dsp:sp>
    <dsp:sp modelId="{0CB17D43-5863-2645-B408-653C1B0E52F3}">
      <dsp:nvSpPr>
        <dsp:cNvPr id="0" name=""/>
        <dsp:cNvSpPr/>
      </dsp:nvSpPr>
      <dsp:spPr>
        <a:xfrm>
          <a:off x="0" y="2923688"/>
          <a:ext cx="3785616" cy="695831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/>
            <a:t>rood</a:t>
          </a:r>
        </a:p>
      </dsp:txBody>
      <dsp:txXfrm>
        <a:off x="33968" y="2957656"/>
        <a:ext cx="3717680" cy="627895"/>
      </dsp:txXfrm>
    </dsp:sp>
    <dsp:sp modelId="{06891CAB-85C9-FB4D-A41A-D17EF466CB10}">
      <dsp:nvSpPr>
        <dsp:cNvPr id="0" name=""/>
        <dsp:cNvSpPr/>
      </dsp:nvSpPr>
      <dsp:spPr>
        <a:xfrm rot="5400000">
          <a:off x="6872275" y="637235"/>
          <a:ext cx="556665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/>
            <a:t>Gebakken vlees</a:t>
          </a:r>
        </a:p>
      </dsp:txBody>
      <dsp:txXfrm rot="-5400000">
        <a:off x="3785616" y="3751068"/>
        <a:ext cx="6702810" cy="502317"/>
      </dsp:txXfrm>
    </dsp:sp>
    <dsp:sp modelId="{89DB1AB4-A780-7044-BA2E-01ECC3260C22}">
      <dsp:nvSpPr>
        <dsp:cNvPr id="0" name=""/>
        <dsp:cNvSpPr/>
      </dsp:nvSpPr>
      <dsp:spPr>
        <a:xfrm>
          <a:off x="0" y="3654311"/>
          <a:ext cx="3785616" cy="695831"/>
        </a:xfrm>
        <a:prstGeom prst="roundRect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/>
            <a:t>Bruin</a:t>
          </a:r>
        </a:p>
      </dsp:txBody>
      <dsp:txXfrm>
        <a:off x="33968" y="3688279"/>
        <a:ext cx="3717680" cy="6278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B5F43-AA3F-4261-895B-A64FEA2C4B9E}">
      <dsp:nvSpPr>
        <dsp:cNvPr id="0" name=""/>
        <dsp:cNvSpPr/>
      </dsp:nvSpPr>
      <dsp:spPr>
        <a:xfrm>
          <a:off x="0" y="708097"/>
          <a:ext cx="10515600" cy="13072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5426F9-3ED4-46A4-8BDE-730F9C377850}">
      <dsp:nvSpPr>
        <dsp:cNvPr id="0" name=""/>
        <dsp:cNvSpPr/>
      </dsp:nvSpPr>
      <dsp:spPr>
        <a:xfrm>
          <a:off x="395445" y="1002230"/>
          <a:ext cx="718991" cy="7189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36A617-8AC9-420A-97A6-81D76285B437}">
      <dsp:nvSpPr>
        <dsp:cNvPr id="0" name=""/>
        <dsp:cNvSpPr/>
      </dsp:nvSpPr>
      <dsp:spPr>
        <a:xfrm>
          <a:off x="1509882" y="708097"/>
          <a:ext cx="9005717" cy="130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351" tIns="138351" rIns="138351" bIns="13835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Bij welke beroepen passen de onderwerpen die we vandaag hebben besproken?</a:t>
          </a:r>
          <a:endParaRPr lang="en-US" sz="1900" kern="1200"/>
        </a:p>
      </dsp:txBody>
      <dsp:txXfrm>
        <a:off x="1509882" y="708097"/>
        <a:ext cx="9005717" cy="1307257"/>
      </dsp:txXfrm>
    </dsp:sp>
    <dsp:sp modelId="{2CBCB924-8EF7-409A-8A2E-B1759AD1F69F}">
      <dsp:nvSpPr>
        <dsp:cNvPr id="0" name=""/>
        <dsp:cNvSpPr/>
      </dsp:nvSpPr>
      <dsp:spPr>
        <a:xfrm>
          <a:off x="0" y="2342169"/>
          <a:ext cx="10515600" cy="13072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195277-1547-4BCC-938E-D399BD2E13B0}">
      <dsp:nvSpPr>
        <dsp:cNvPr id="0" name=""/>
        <dsp:cNvSpPr/>
      </dsp:nvSpPr>
      <dsp:spPr>
        <a:xfrm>
          <a:off x="395445" y="2636302"/>
          <a:ext cx="718991" cy="7189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7E0E39-D793-482E-92EE-BEEAFDE7CC67}">
      <dsp:nvSpPr>
        <dsp:cNvPr id="0" name=""/>
        <dsp:cNvSpPr/>
      </dsp:nvSpPr>
      <dsp:spPr>
        <a:xfrm>
          <a:off x="1509882" y="2342169"/>
          <a:ext cx="9005717" cy="130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351" tIns="138351" rIns="138351" bIns="13835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Ga in tweetallen op internet zoeken naar beroepen die aansluiten bij de onderwerpen die we vandaag hebben besproken.</a:t>
          </a:r>
          <a:br>
            <a:rPr lang="nl-NL" sz="1900" kern="1200" dirty="0"/>
          </a:br>
          <a:r>
            <a:rPr lang="nl-NL" sz="1900" kern="1200" dirty="0"/>
            <a:t>Over 15 minuten heeft iedereen 2 beroepen gevonden en de daarbij te volgen opleiding</a:t>
          </a:r>
          <a:endParaRPr lang="en-US" sz="1900" kern="1200" dirty="0"/>
        </a:p>
      </dsp:txBody>
      <dsp:txXfrm>
        <a:off x="1509882" y="2342169"/>
        <a:ext cx="9005717" cy="130725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8552F2-5495-CC4F-8C9E-4808C1E99230}">
      <dsp:nvSpPr>
        <dsp:cNvPr id="0" name=""/>
        <dsp:cNvSpPr/>
      </dsp:nvSpPr>
      <dsp:spPr>
        <a:xfrm>
          <a:off x="0" y="9144"/>
          <a:ext cx="6263640" cy="131975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Aan het einde van de les kan je de verschillende leeftijdscategorieën benoemen en weet je welke leeftijd erbij hoort.</a:t>
          </a:r>
          <a:endParaRPr lang="en-US" sz="2400" kern="1200"/>
        </a:p>
      </dsp:txBody>
      <dsp:txXfrm>
        <a:off x="64425" y="73569"/>
        <a:ext cx="6134790" cy="1190909"/>
      </dsp:txXfrm>
    </dsp:sp>
    <dsp:sp modelId="{8046B3AF-A029-6147-AB45-333B763B7C59}">
      <dsp:nvSpPr>
        <dsp:cNvPr id="0" name=""/>
        <dsp:cNvSpPr/>
      </dsp:nvSpPr>
      <dsp:spPr>
        <a:xfrm>
          <a:off x="0" y="1398024"/>
          <a:ext cx="6263640" cy="1319759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Aan het einde van de les kan je benoemen wat een horizontale, verticale, homogene en heterogene groep is.</a:t>
          </a:r>
          <a:endParaRPr lang="en-US" sz="2400" kern="1200"/>
        </a:p>
      </dsp:txBody>
      <dsp:txXfrm>
        <a:off x="64425" y="1462449"/>
        <a:ext cx="6134790" cy="1190909"/>
      </dsp:txXfrm>
    </dsp:sp>
    <dsp:sp modelId="{320D8F3F-6EFE-A240-AFCC-47C1889CE6AE}">
      <dsp:nvSpPr>
        <dsp:cNvPr id="0" name=""/>
        <dsp:cNvSpPr/>
      </dsp:nvSpPr>
      <dsp:spPr>
        <a:xfrm>
          <a:off x="0" y="2786904"/>
          <a:ext cx="6263640" cy="1319759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Aan het eind van de les kan je benoemen welke lichamelijke, mentale en sociale veranderingen een puber meemaakt.</a:t>
          </a:r>
          <a:endParaRPr lang="en-US" sz="2400" kern="1200"/>
        </a:p>
      </dsp:txBody>
      <dsp:txXfrm>
        <a:off x="64425" y="2851329"/>
        <a:ext cx="6134790" cy="1190909"/>
      </dsp:txXfrm>
    </dsp:sp>
    <dsp:sp modelId="{42C1E6BE-7302-F24D-B69D-2FB14C020E6A}">
      <dsp:nvSpPr>
        <dsp:cNvPr id="0" name=""/>
        <dsp:cNvSpPr/>
      </dsp:nvSpPr>
      <dsp:spPr>
        <a:xfrm>
          <a:off x="0" y="4175784"/>
          <a:ext cx="6263640" cy="131975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Aan het eind van de les ken je de basis regels voor hygiënisch werken in de keuken.</a:t>
          </a:r>
          <a:endParaRPr lang="en-US" sz="2400" kern="1200"/>
        </a:p>
      </dsp:txBody>
      <dsp:txXfrm>
        <a:off x="64425" y="4240209"/>
        <a:ext cx="6134790" cy="1190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6877E-1157-4FF5-B141-2A8712A01A55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FC06E-B27B-4E75-A5C3-A79C389651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5684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nl-NL" sz="1900"/>
          </a:p>
          <a:p>
            <a:pPr lvl="1"/>
            <a:r>
              <a:rPr lang="nl-NL" sz="1900"/>
              <a:t>Aan het eind van de les weet je wat een ontwikkelingsstoornis is en wat ADHD, ASS, ODD inhoudt. </a:t>
            </a: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57C42-7047-D942-B607-D81A56D20832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572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57C42-7047-D942-B607-D81A56D20832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253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57C42-7047-D942-B607-D81A56D20832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2312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57C42-7047-D942-B607-D81A56D20832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2387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91920B-CE0F-E263-822B-A08AEE2C7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6167369-93BC-55F5-E627-1D34AEC0E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F20491-2E32-5B40-2CA3-7D291F873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3E37-8BEA-43B2-92F6-2BC80C6A73AE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0212E14-2296-4DD6-28B9-DDF80DDDF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D5D2D8-EA87-93FE-3559-0AD2277E8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156B-BD86-45B4-B69B-EE9464DA83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6486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74139F-E084-6517-C4E2-F35BD3C9A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C7F6456-C7A8-57FE-975A-E893CE8081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B651F7D-8E24-CEB3-A2B7-3A7EB80A1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3E37-8BEA-43B2-92F6-2BC80C6A73AE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B476F5-874E-94FB-3945-D78FA81BD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C5FA88-A1C7-72C2-F02D-8C9EF9203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156B-BD86-45B4-B69B-EE9464DA83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7186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8E97787-C4F7-AFB8-5FC7-DBCE4AF15F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39A8DC3-14E9-4E13-A6A0-A4D80049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0C5968-405A-2841-53D1-64EE9D56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3E37-8BEA-43B2-92F6-2BC80C6A73AE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04072F5-52A3-D668-D850-144CC1944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CEBC86-4FB4-7BF8-8C47-3D9922424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156B-BD86-45B4-B69B-EE9464DA83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566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7BD146-807C-93FF-E795-054503FAA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355052-84C7-3570-CA05-CFBEE162F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3DECC2A-4672-9B36-60E3-BF411883D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3E37-8BEA-43B2-92F6-2BC80C6A73AE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0163C5D-38C1-51EB-1B1B-7A75DCCF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F4E1707-AF34-A84F-ACC7-71FC5BBE4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156B-BD86-45B4-B69B-EE9464DA83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8458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9F7F7C-80E5-7E1C-F8F5-02061ED4E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FF35B54-BE14-23ED-006D-0DDBF60FA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CFCB2C-C48B-30F5-A1C5-4D63F4688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3E37-8BEA-43B2-92F6-2BC80C6A73AE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20E598-CDB2-2DD5-6572-74F15B5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74AEA30-CC05-D740-93E5-21AD0B863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156B-BD86-45B4-B69B-EE9464DA83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6626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0B574A-A618-534B-D2DF-2540CF1BD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9FE7C3-20E0-37D5-4534-15C8DB439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BA94FB0-0772-19C0-486A-6DE0EA20F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A0193FB-D354-1D30-24A0-440C5C96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3E37-8BEA-43B2-92F6-2BC80C6A73AE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748E1F3-E669-4789-C12E-446A060EE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982D40F-E15E-8E7E-8828-8F14B9B7C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156B-BD86-45B4-B69B-EE9464DA83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954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B0FBCB-B159-9341-4F94-FF8FF7095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1E7E543-2B1E-EB2C-245C-764201255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948638F-4B24-A2BC-C422-C0AF8847D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7923A94-3F80-1A1B-E500-EA0AFFF343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D189899-617D-2508-945C-5296DFB0A6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87927E1-C2DA-694F-0109-FDE296C19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3E37-8BEA-43B2-92F6-2BC80C6A73AE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B70484E-581C-5B1B-914B-06505099D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65C1F6E-2A61-1389-963F-931281ABB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156B-BD86-45B4-B69B-EE9464DA83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2851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125130-2E9D-FF45-B7C5-9DD2870DD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DCE2C6C-F4C2-4760-668A-45696A366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3E37-8BEA-43B2-92F6-2BC80C6A73AE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6B0F581-7FE9-21D3-E3AC-42A98432F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1D96AC1-7E6E-76DA-797B-B61FF58E6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156B-BD86-45B4-B69B-EE9464DA83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4763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7E7EBAA-2A74-BB8E-7033-6644B75E0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3E37-8BEA-43B2-92F6-2BC80C6A73AE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92123A8-1101-E9AA-8C74-C76808839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B56AF45-2DB5-2A18-5477-D09C9E2AD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156B-BD86-45B4-B69B-EE9464DA83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14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05A549-3018-7C57-7BB9-BC88B9EF9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21FA41-6162-9E30-B25B-BAF25007D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205902-4E18-96AA-F14F-38DEAC895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390AA32-AD87-09BB-57A2-73AF9383D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3E37-8BEA-43B2-92F6-2BC80C6A73AE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133B3B4-CD5F-8018-98A7-16FD8935E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0E80076-77E8-5E4F-AA5F-956BAFBA1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156B-BD86-45B4-B69B-EE9464DA83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3937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EB69BC-4A4D-463C-8AE9-C57BBB26A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429DF40-E041-9F29-9B9F-3C7A606FC2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44B0867-C2A5-00AC-4ED0-53E5A7709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E91D3E8-C851-FA84-1464-BDB4578A2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3E37-8BEA-43B2-92F6-2BC80C6A73AE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23AAA97-BDCF-DB08-3BEE-F76FC3E1E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5234C31-A5A3-6AA5-5807-DB0F1288C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156B-BD86-45B4-B69B-EE9464DA83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3879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E9AEC95-CF07-C999-108F-A11AD7D3C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96C4426-4169-A947-6117-B63F40ED5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F23DDCC-043B-B923-337A-37C6B37B63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73E37-8BEA-43B2-92F6-2BC80C6A73AE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D38CEE-C341-D59D-EBFE-B2A0943025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4B8304-049E-CB8A-A35A-34F51B6E30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A156B-BD86-45B4-B69B-EE9464DA83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0747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pzIc0ONC-Ts?feature=oembed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F4DBAF5-3A99-A847-8FEB-BA880DF22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 algn="l"/>
            <a:r>
              <a:rPr lang="nl-NL" sz="5400"/>
              <a:t>Mens en activiteit les 1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Bewegende illustraties - Flow Magazine NL">
            <a:extLst>
              <a:ext uri="{FF2B5EF4-FFF2-40B4-BE49-F238E27FC236}">
                <a16:creationId xmlns:a16="http://schemas.microsoft.com/office/drawing/2014/main" id="{CF933A05-837B-3D4B-B283-EFB5AA2B85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" r="-1" b="-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2DCE161B-8593-4868-91E0-130C0E686D12}"/>
              </a:ext>
            </a:extLst>
          </p:cNvPr>
          <p:cNvSpPr txBox="1"/>
          <p:nvPr/>
        </p:nvSpPr>
        <p:spPr>
          <a:xfrm>
            <a:off x="891988" y="4791635"/>
            <a:ext cx="4805082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nl-NL" dirty="0">
              <a:cs typeface="Calibri"/>
            </a:endParaRPr>
          </a:p>
          <a:p>
            <a:r>
              <a:rPr lang="nl-NL" dirty="0">
                <a:cs typeface="Calibri"/>
              </a:rPr>
              <a:t>Het organiseren van activiteiten voor een doelgroep.</a:t>
            </a:r>
          </a:p>
          <a:p>
            <a:endParaRPr lang="nl-NL" dirty="0">
              <a:cs typeface="Calibri"/>
            </a:endParaRPr>
          </a:p>
          <a:p>
            <a:r>
              <a:rPr lang="nl-NL" dirty="0">
                <a:cs typeface="Calibri"/>
              </a:rPr>
              <a:t>De basisregels  van hygiënisch werken binnen zorg en welzijn.</a:t>
            </a:r>
          </a:p>
          <a:p>
            <a:endParaRPr lang="nl-NL" dirty="0">
              <a:cs typeface="Calibri"/>
            </a:endParaRPr>
          </a:p>
          <a:p>
            <a:r>
              <a:rPr lang="nl-NL" dirty="0"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36550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A59728-7132-0144-A93E-554012D32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Veranderingen!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40D12A3D-356F-5146-902D-8B638B25879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7509988" cy="4114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51857">
                  <a:extLst>
                    <a:ext uri="{9D8B030D-6E8A-4147-A177-3AD203B41FA5}">
                      <a16:colId xmlns:a16="http://schemas.microsoft.com/office/drawing/2014/main" val="2977215612"/>
                    </a:ext>
                  </a:extLst>
                </a:gridCol>
                <a:gridCol w="6258131">
                  <a:extLst>
                    <a:ext uri="{9D8B030D-6E8A-4147-A177-3AD203B41FA5}">
                      <a16:colId xmlns:a16="http://schemas.microsoft.com/office/drawing/2014/main" val="8690398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0"/>
                        <a:t>Lichamelijk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b="0"/>
                        <a:t>Heel snel groeien in lengte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b="0"/>
                        <a:t>Geslachtsdelen groeien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b="0"/>
                        <a:t>Meisjes worden ongesteld en jongens krijgen een zaadlozing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b="0"/>
                        <a:t>Schaamhaar en okselhaar begint te groeien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b="0"/>
                        <a:t>Jongens krijgen een lagere 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610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Mentaal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/>
                        <a:t>Leren logisch nadenken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/>
                        <a:t>Inzicht en overzicht krijgen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/>
                        <a:t>Vaker discussiëren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/>
                        <a:t>Onverwacht gedrag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/>
                        <a:t>Veel wordt bekeken vanuit eigen inzicht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354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Sociaal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/>
                        <a:t>Pubers worden kritischer vooral tegenover ouders en verzorgers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/>
                        <a:t>Meer aandacht op jongeren van eigen leeftijd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/>
                        <a:t>Vriendengroepen is erg belangrijk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098136"/>
                  </a:ext>
                </a:extLst>
              </a:tr>
            </a:tbl>
          </a:graphicData>
        </a:graphic>
      </p:graphicFrame>
      <p:pic>
        <p:nvPicPr>
          <p:cNvPr id="1026" name="Picture 2" descr="Verschillende fases van puberteit: zo herken je ze">
            <a:extLst>
              <a:ext uri="{FF2B5EF4-FFF2-40B4-BE49-F238E27FC236}">
                <a16:creationId xmlns:a16="http://schemas.microsoft.com/office/drawing/2014/main" id="{53AA648C-948B-BF42-A755-4D2D1B0367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2567" y="270122"/>
            <a:ext cx="34925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1800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70">
            <a:extLst>
              <a:ext uri="{FF2B5EF4-FFF2-40B4-BE49-F238E27FC236}">
                <a16:creationId xmlns:a16="http://schemas.microsoft.com/office/drawing/2014/main" id="{DCF72F19-1473-448C-AA14-0CB8AA374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6F22F515-1477-1642-BA72-DC9F91A4C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09" y="679731"/>
            <a:ext cx="4171994" cy="373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100" dirty="0"/>
              <a:t>Om </a:t>
            </a:r>
            <a:r>
              <a:rPr lang="en-US" sz="5100" dirty="0" err="1"/>
              <a:t>een</a:t>
            </a:r>
            <a:r>
              <a:rPr lang="en-US" sz="5100" dirty="0"/>
              <a:t> </a:t>
            </a:r>
            <a:r>
              <a:rPr lang="en-US" sz="5100" dirty="0" err="1"/>
              <a:t>activiteit</a:t>
            </a:r>
            <a:r>
              <a:rPr lang="en-US" sz="5100" dirty="0"/>
              <a:t> </a:t>
            </a:r>
            <a:r>
              <a:rPr lang="en-US" sz="5100" dirty="0" err="1"/>
              <a:t>te</a:t>
            </a:r>
            <a:r>
              <a:rPr lang="en-US" sz="5100" dirty="0"/>
              <a:t> </a:t>
            </a:r>
            <a:r>
              <a:rPr lang="en-US" sz="5100" dirty="0" err="1"/>
              <a:t>kunnen</a:t>
            </a:r>
            <a:r>
              <a:rPr lang="en-US" sz="5100" dirty="0"/>
              <a:t> </a:t>
            </a:r>
            <a:r>
              <a:rPr lang="en-US" sz="5100" dirty="0" err="1"/>
              <a:t>doen</a:t>
            </a:r>
            <a:r>
              <a:rPr lang="en-US" sz="5100" dirty="0"/>
              <a:t>, </a:t>
            </a:r>
            <a:r>
              <a:rPr lang="en-US" sz="5100" dirty="0" err="1"/>
              <a:t>hebben</a:t>
            </a:r>
            <a:r>
              <a:rPr lang="en-US" sz="5100" dirty="0"/>
              <a:t> we </a:t>
            </a:r>
            <a:r>
              <a:rPr lang="en-US" sz="5100" dirty="0" err="1"/>
              <a:t>energie</a:t>
            </a:r>
            <a:r>
              <a:rPr lang="en-US" sz="5100" dirty="0"/>
              <a:t> </a:t>
            </a:r>
            <a:r>
              <a:rPr lang="en-US" sz="5100" dirty="0" err="1"/>
              <a:t>nodig</a:t>
            </a:r>
            <a:r>
              <a:rPr lang="en-US" sz="5100" dirty="0"/>
              <a:t>!</a:t>
            </a:r>
          </a:p>
        </p:txBody>
      </p:sp>
      <p:grpSp>
        <p:nvGrpSpPr>
          <p:cNvPr id="3080" name="Group 72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81" name="Rectangle 74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82" name="Rectangle 76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Garfield bij het eten | animatie en plaatjes club">
            <a:extLst>
              <a:ext uri="{FF2B5EF4-FFF2-40B4-BE49-F238E27FC236}">
                <a16:creationId xmlns:a16="http://schemas.microsoft.com/office/drawing/2014/main" id="{EBDA6BB3-F6AF-F54F-8117-713CEE827A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53" b="-1"/>
          <a:stretch/>
        </p:blipFill>
        <p:spPr bwMode="auto">
          <a:xfrm>
            <a:off x="5640572" y="557360"/>
            <a:ext cx="5608830" cy="5632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387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Stilleven met houten lepels in een beker op een keukenblad">
            <a:extLst>
              <a:ext uri="{FF2B5EF4-FFF2-40B4-BE49-F238E27FC236}">
                <a16:creationId xmlns:a16="http://schemas.microsoft.com/office/drawing/2014/main" id="{E8FECD40-F6D5-485B-8FA1-395CAA6D6DE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3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45107E3-3FF2-45C4-9CD5-7878DE257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Basisregels hygiënisch de keuken in!</a:t>
            </a:r>
          </a:p>
        </p:txBody>
      </p:sp>
    </p:spTree>
    <p:extLst>
      <p:ext uri="{BB962C8B-B14F-4D97-AF65-F5344CB8AC3E}">
        <p14:creationId xmlns:p14="http://schemas.microsoft.com/office/powerpoint/2010/main" val="2710432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41C5A1-DB1C-A94D-BCD8-98D193F40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325B176-C081-1E47-B54B-00333AC428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Onlinemedia 3" descr="Hygiëne in de keuken met Pierre Wind | Voedingscentrum">
            <a:hlinkClick r:id="" action="ppaction://media"/>
            <a:extLst>
              <a:ext uri="{FF2B5EF4-FFF2-40B4-BE49-F238E27FC236}">
                <a16:creationId xmlns:a16="http://schemas.microsoft.com/office/drawing/2014/main" id="{EAF19FE4-3677-5544-B620-C6F86C694F1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69050" y="493514"/>
            <a:ext cx="10391100" cy="587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66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C5C9A8A-3B88-9345-A9A7-5474DA1CA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nl-NL" sz="4100">
                <a:solidFill>
                  <a:schemeClr val="bg1"/>
                </a:solidFill>
              </a:rPr>
              <a:t>Stap 1: Voorbereiding &amp; materialen klaarzetten</a:t>
            </a:r>
          </a:p>
        </p:txBody>
      </p:sp>
      <p:graphicFrame>
        <p:nvGraphicFramePr>
          <p:cNvPr id="8" name="Tijdelijke aanduiding voor inhoud 7">
            <a:extLst>
              <a:ext uri="{FF2B5EF4-FFF2-40B4-BE49-F238E27FC236}">
                <a16:creationId xmlns:a16="http://schemas.microsoft.com/office/drawing/2014/main" id="{09EFB0B0-719F-CC45-A53C-B0DE79547E6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58384" y="640081"/>
          <a:ext cx="6024654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2625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3E3AEABF-0256-DC41-97D6-C7F2814BA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nl-NL" sz="5400"/>
              <a:t>Tijdens de kookopdracht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16971F1B-A11B-2349-A79D-D50236A3F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nl-NL" sz="2200" dirty="0"/>
              <a:t>Je werkblad (aanrecht) moet schoon zijn</a:t>
            </a:r>
          </a:p>
          <a:p>
            <a:r>
              <a:rPr lang="nl-NL" sz="2200" dirty="0"/>
              <a:t>Verzamel altijd alle vuile vaat op 1 plek</a:t>
            </a:r>
          </a:p>
          <a:p>
            <a:r>
              <a:rPr lang="nl-NL" sz="2200" b="1" dirty="0"/>
              <a:t>Gebruik de juiste snijplank</a:t>
            </a:r>
          </a:p>
          <a:p>
            <a:r>
              <a:rPr lang="nl-NL" sz="2200" dirty="0"/>
              <a:t>Doe gesneden groente in een bakje. Laat dit niet op </a:t>
            </a:r>
            <a:r>
              <a:rPr lang="nl-NL" sz="2200" dirty="0" err="1"/>
              <a:t>desnijplank</a:t>
            </a:r>
            <a:r>
              <a:rPr lang="nl-NL" sz="2200" dirty="0"/>
              <a:t> liggen</a:t>
            </a:r>
          </a:p>
          <a:p>
            <a:r>
              <a:rPr lang="nl-NL" sz="2200" dirty="0"/>
              <a:t>Doe afval direct in een afvalkom </a:t>
            </a:r>
          </a:p>
          <a:p>
            <a:r>
              <a:rPr lang="nl-NL" sz="2200" dirty="0"/>
              <a:t>Laat gebruikte kookmaterialen op een bord of schaal liggen. Niet op het aanrecht!</a:t>
            </a:r>
          </a:p>
        </p:txBody>
      </p:sp>
      <p:pic>
        <p:nvPicPr>
          <p:cNvPr id="1026" name="Picture 2" descr="Het koken recepten vector illustratie. Illustration of lijst - 22057418">
            <a:extLst>
              <a:ext uri="{FF2B5EF4-FFF2-40B4-BE49-F238E27FC236}">
                <a16:creationId xmlns:a16="http://schemas.microsoft.com/office/drawing/2014/main" id="{DBA76899-D124-904F-8A5F-98AFD0747D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37" r="11611" b="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33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CF9567-917C-8E4B-BCAC-0BC434AE5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De juiste snijplank 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DFC9EAAE-DBC6-2F4B-A6EF-1C2F7F922A2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0715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F821940F-7A1D-4ACC-85B4-A932898A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16674508-81D3-48CF-96BF-7FC60EAA5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741994" cy="6858000"/>
          </a:xfrm>
          <a:custGeom>
            <a:avLst/>
            <a:gdLst>
              <a:gd name="connsiteX0" fmla="*/ 0 w 6568309"/>
              <a:gd name="connsiteY0" fmla="*/ 0 h 6858000"/>
              <a:gd name="connsiteX1" fmla="*/ 362841 w 6568309"/>
              <a:gd name="connsiteY1" fmla="*/ 0 h 6858000"/>
              <a:gd name="connsiteX2" fmla="*/ 523269 w 6568309"/>
              <a:gd name="connsiteY2" fmla="*/ 0 h 6858000"/>
              <a:gd name="connsiteX3" fmla="*/ 1343025 w 6568309"/>
              <a:gd name="connsiteY3" fmla="*/ 0 h 6858000"/>
              <a:gd name="connsiteX4" fmla="*/ 1705866 w 6568309"/>
              <a:gd name="connsiteY4" fmla="*/ 0 h 6858000"/>
              <a:gd name="connsiteX5" fmla="*/ 1866294 w 6568309"/>
              <a:gd name="connsiteY5" fmla="*/ 0 h 6858000"/>
              <a:gd name="connsiteX6" fmla="*/ 5225154 w 6568309"/>
              <a:gd name="connsiteY6" fmla="*/ 0 h 6858000"/>
              <a:gd name="connsiteX7" fmla="*/ 6568179 w 6568309"/>
              <a:gd name="connsiteY7" fmla="*/ 0 h 6858000"/>
              <a:gd name="connsiteX8" fmla="*/ 6568309 w 6568309"/>
              <a:gd name="connsiteY8" fmla="*/ 1 h 6858000"/>
              <a:gd name="connsiteX9" fmla="*/ 6562951 w 6568309"/>
              <a:gd name="connsiteY9" fmla="*/ 30700 h 6858000"/>
              <a:gd name="connsiteX10" fmla="*/ 6547446 w 6568309"/>
              <a:gd name="connsiteY10" fmla="*/ 310025 h 6858000"/>
              <a:gd name="connsiteX11" fmla="*/ 6558316 w 6568309"/>
              <a:gd name="connsiteY11" fmla="*/ 443960 h 6858000"/>
              <a:gd name="connsiteX12" fmla="*/ 6528896 w 6568309"/>
              <a:gd name="connsiteY12" fmla="*/ 642659 h 6858000"/>
              <a:gd name="connsiteX13" fmla="*/ 6523095 w 6568309"/>
              <a:gd name="connsiteY13" fmla="*/ 673307 h 6858000"/>
              <a:gd name="connsiteX14" fmla="*/ 6496169 w 6568309"/>
              <a:gd name="connsiteY14" fmla="*/ 839641 h 6858000"/>
              <a:gd name="connsiteX15" fmla="*/ 6450789 w 6568309"/>
              <a:gd name="connsiteY15" fmla="*/ 958357 h 6858000"/>
              <a:gd name="connsiteX16" fmla="*/ 6453996 w 6568309"/>
              <a:gd name="connsiteY16" fmla="*/ 963398 h 6858000"/>
              <a:gd name="connsiteX17" fmla="*/ 6419467 w 6568309"/>
              <a:gd name="connsiteY17" fmla="*/ 1117169 h 6858000"/>
              <a:gd name="connsiteX18" fmla="*/ 6417348 w 6568309"/>
              <a:gd name="connsiteY18" fmla="*/ 1144352 h 6858000"/>
              <a:gd name="connsiteX19" fmla="*/ 6418473 w 6568309"/>
              <a:gd name="connsiteY19" fmla="*/ 1164484 h 6858000"/>
              <a:gd name="connsiteX20" fmla="*/ 6406979 w 6568309"/>
              <a:gd name="connsiteY20" fmla="*/ 1213829 h 6858000"/>
              <a:gd name="connsiteX21" fmla="*/ 6381928 w 6568309"/>
              <a:gd name="connsiteY21" fmla="*/ 1294823 h 6858000"/>
              <a:gd name="connsiteX22" fmla="*/ 6377948 w 6568309"/>
              <a:gd name="connsiteY22" fmla="*/ 1312193 h 6858000"/>
              <a:gd name="connsiteX23" fmla="*/ 6379894 w 6568309"/>
              <a:gd name="connsiteY23" fmla="*/ 1327626 h 6858000"/>
              <a:gd name="connsiteX24" fmla="*/ 6385024 w 6568309"/>
              <a:gd name="connsiteY24" fmla="*/ 1331644 h 6858000"/>
              <a:gd name="connsiteX25" fmla="*/ 6383696 w 6568309"/>
              <a:gd name="connsiteY25" fmla="*/ 1341276 h 6858000"/>
              <a:gd name="connsiteX26" fmla="*/ 6384464 w 6568309"/>
              <a:gd name="connsiteY26" fmla="*/ 1343945 h 6858000"/>
              <a:gd name="connsiteX27" fmla="*/ 6387748 w 6568309"/>
              <a:gd name="connsiteY27" fmla="*/ 1359134 h 6858000"/>
              <a:gd name="connsiteX28" fmla="*/ 6364157 w 6568309"/>
              <a:gd name="connsiteY28" fmla="*/ 1427803 h 6858000"/>
              <a:gd name="connsiteX29" fmla="*/ 6335874 w 6568309"/>
              <a:gd name="connsiteY29" fmla="*/ 1540278 h 6858000"/>
              <a:gd name="connsiteX30" fmla="*/ 6331892 w 6568309"/>
              <a:gd name="connsiteY30" fmla="*/ 1547262 h 6858000"/>
              <a:gd name="connsiteX31" fmla="*/ 6332744 w 6568309"/>
              <a:gd name="connsiteY31" fmla="*/ 1577056 h 6858000"/>
              <a:gd name="connsiteX32" fmla="*/ 6333604 w 6568309"/>
              <a:gd name="connsiteY32" fmla="*/ 1595898 h 6858000"/>
              <a:gd name="connsiteX33" fmla="*/ 6324749 w 6568309"/>
              <a:gd name="connsiteY33" fmla="*/ 1703726 h 6858000"/>
              <a:gd name="connsiteX34" fmla="*/ 6329594 w 6568309"/>
              <a:gd name="connsiteY34" fmla="*/ 1809535 h 6858000"/>
              <a:gd name="connsiteX35" fmla="*/ 6329062 w 6568309"/>
              <a:gd name="connsiteY35" fmla="*/ 2018310 h 6858000"/>
              <a:gd name="connsiteX36" fmla="*/ 6321735 w 6568309"/>
              <a:gd name="connsiteY36" fmla="*/ 2071355 h 6858000"/>
              <a:gd name="connsiteX37" fmla="*/ 6322678 w 6568309"/>
              <a:gd name="connsiteY37" fmla="*/ 2141166 h 6858000"/>
              <a:gd name="connsiteX38" fmla="*/ 6321340 w 6568309"/>
              <a:gd name="connsiteY38" fmla="*/ 2154548 h 6858000"/>
              <a:gd name="connsiteX39" fmla="*/ 6316582 w 6568309"/>
              <a:gd name="connsiteY39" fmla="*/ 2158153 h 6858000"/>
              <a:gd name="connsiteX40" fmla="*/ 6311428 w 6568309"/>
              <a:gd name="connsiteY40" fmla="*/ 2178174 h 6858000"/>
              <a:gd name="connsiteX41" fmla="*/ 6310192 w 6568309"/>
              <a:gd name="connsiteY41" fmla="*/ 2202858 h 6858000"/>
              <a:gd name="connsiteX42" fmla="*/ 6309211 w 6568309"/>
              <a:gd name="connsiteY42" fmla="*/ 2320214 h 6858000"/>
              <a:gd name="connsiteX43" fmla="*/ 6300151 w 6568309"/>
              <a:gd name="connsiteY43" fmla="*/ 2417011 h 6858000"/>
              <a:gd name="connsiteX44" fmla="*/ 6295176 w 6568309"/>
              <a:gd name="connsiteY44" fmla="*/ 2454207 h 6858000"/>
              <a:gd name="connsiteX45" fmla="*/ 6293727 w 6568309"/>
              <a:gd name="connsiteY45" fmla="*/ 2487203 h 6858000"/>
              <a:gd name="connsiteX46" fmla="*/ 6285477 w 6568309"/>
              <a:gd name="connsiteY46" fmla="*/ 2512282 h 6858000"/>
              <a:gd name="connsiteX47" fmla="*/ 6286205 w 6568309"/>
              <a:gd name="connsiteY47" fmla="*/ 2514318 h 6858000"/>
              <a:gd name="connsiteX48" fmla="*/ 6304629 w 6568309"/>
              <a:gd name="connsiteY48" fmla="*/ 2574334 h 6858000"/>
              <a:gd name="connsiteX49" fmla="*/ 6303842 w 6568309"/>
              <a:gd name="connsiteY49" fmla="*/ 2579877 h 6858000"/>
              <a:gd name="connsiteX50" fmla="*/ 6303953 w 6568309"/>
              <a:gd name="connsiteY50" fmla="*/ 2608928 h 6858000"/>
              <a:gd name="connsiteX51" fmla="*/ 6303530 w 6568309"/>
              <a:gd name="connsiteY51" fmla="*/ 2613111 h 6858000"/>
              <a:gd name="connsiteX52" fmla="*/ 6297474 w 6568309"/>
              <a:gd name="connsiteY52" fmla="*/ 2621996 h 6858000"/>
              <a:gd name="connsiteX53" fmla="*/ 6299263 w 6568309"/>
              <a:gd name="connsiteY53" fmla="*/ 2634265 h 6858000"/>
              <a:gd name="connsiteX54" fmla="*/ 6293065 w 6568309"/>
              <a:gd name="connsiteY54" fmla="*/ 2647237 h 6858000"/>
              <a:gd name="connsiteX55" fmla="*/ 6297496 w 6568309"/>
              <a:gd name="connsiteY55" fmla="*/ 2650786 h 6858000"/>
              <a:gd name="connsiteX56" fmla="*/ 6301708 w 6568309"/>
              <a:gd name="connsiteY56" fmla="*/ 2661993 h 6858000"/>
              <a:gd name="connsiteX57" fmla="*/ 6295884 w 6568309"/>
              <a:gd name="connsiteY57" fmla="*/ 2670949 h 6858000"/>
              <a:gd name="connsiteX58" fmla="*/ 6291714 w 6568309"/>
              <a:gd name="connsiteY58" fmla="*/ 2690255 h 6858000"/>
              <a:gd name="connsiteX59" fmla="*/ 6292327 w 6568309"/>
              <a:gd name="connsiteY59" fmla="*/ 2695683 h 6858000"/>
              <a:gd name="connsiteX60" fmla="*/ 6284410 w 6568309"/>
              <a:gd name="connsiteY60" fmla="*/ 2713964 h 6858000"/>
              <a:gd name="connsiteX61" fmla="*/ 6280410 w 6568309"/>
              <a:gd name="connsiteY61" fmla="*/ 2730175 h 6858000"/>
              <a:gd name="connsiteX62" fmla="*/ 6288082 w 6568309"/>
              <a:gd name="connsiteY62" fmla="*/ 2763497 h 6858000"/>
              <a:gd name="connsiteX63" fmla="*/ 6260924 w 6568309"/>
              <a:gd name="connsiteY63" fmla="*/ 3051539 h 6858000"/>
              <a:gd name="connsiteX64" fmla="*/ 6210151 w 6568309"/>
              <a:gd name="connsiteY64" fmla="*/ 3335396 h 6858000"/>
              <a:gd name="connsiteX65" fmla="*/ 6212034 w 6568309"/>
              <a:gd name="connsiteY65" fmla="*/ 3456509 h 6858000"/>
              <a:gd name="connsiteX66" fmla="*/ 6197490 w 6568309"/>
              <a:gd name="connsiteY66" fmla="*/ 3531827 h 6858000"/>
              <a:gd name="connsiteX67" fmla="*/ 6208018 w 6568309"/>
              <a:gd name="connsiteY67" fmla="*/ 3570877 h 6858000"/>
              <a:gd name="connsiteX68" fmla="*/ 6205920 w 6568309"/>
              <a:gd name="connsiteY68" fmla="*/ 3583849 h 6858000"/>
              <a:gd name="connsiteX69" fmla="*/ 6199616 w 6568309"/>
              <a:gd name="connsiteY69" fmla="*/ 3592763 h 6858000"/>
              <a:gd name="connsiteX70" fmla="*/ 6181288 w 6568309"/>
              <a:gd name="connsiteY70" fmla="*/ 3653485 h 6858000"/>
              <a:gd name="connsiteX71" fmla="*/ 6175963 w 6568309"/>
              <a:gd name="connsiteY71" fmla="*/ 3670528 h 6858000"/>
              <a:gd name="connsiteX72" fmla="*/ 6176722 w 6568309"/>
              <a:gd name="connsiteY72" fmla="*/ 3685990 h 6858000"/>
              <a:gd name="connsiteX73" fmla="*/ 6181549 w 6568309"/>
              <a:gd name="connsiteY73" fmla="*/ 3690283 h 6858000"/>
              <a:gd name="connsiteX74" fmla="*/ 6179476 w 6568309"/>
              <a:gd name="connsiteY74" fmla="*/ 3699787 h 6858000"/>
              <a:gd name="connsiteX75" fmla="*/ 6180040 w 6568309"/>
              <a:gd name="connsiteY75" fmla="*/ 3702486 h 6858000"/>
              <a:gd name="connsiteX76" fmla="*/ 6182155 w 6568309"/>
              <a:gd name="connsiteY76" fmla="*/ 3717784 h 6858000"/>
              <a:gd name="connsiteX77" fmla="*/ 6158980 w 6568309"/>
              <a:gd name="connsiteY77" fmla="*/ 3746229 h 6858000"/>
              <a:gd name="connsiteX78" fmla="*/ 6096049 w 6568309"/>
              <a:gd name="connsiteY78" fmla="*/ 3924910 h 6858000"/>
              <a:gd name="connsiteX79" fmla="*/ 6069712 w 6568309"/>
              <a:gd name="connsiteY79" fmla="*/ 3989353 h 6858000"/>
              <a:gd name="connsiteX80" fmla="*/ 6067330 w 6568309"/>
              <a:gd name="connsiteY80" fmla="*/ 4033899 h 6858000"/>
              <a:gd name="connsiteX81" fmla="*/ 6061081 w 6568309"/>
              <a:gd name="connsiteY81" fmla="*/ 4142250 h 6858000"/>
              <a:gd name="connsiteX82" fmla="*/ 6042858 w 6568309"/>
              <a:gd name="connsiteY82" fmla="*/ 4329442 h 6858000"/>
              <a:gd name="connsiteX83" fmla="*/ 6034182 w 6568309"/>
              <a:gd name="connsiteY83" fmla="*/ 4456184 h 6858000"/>
              <a:gd name="connsiteX84" fmla="*/ 6029178 w 6568309"/>
              <a:gd name="connsiteY84" fmla="*/ 4468478 h 6858000"/>
              <a:gd name="connsiteX85" fmla="*/ 6029974 w 6568309"/>
              <a:gd name="connsiteY85" fmla="*/ 4469862 h 6858000"/>
              <a:gd name="connsiteX86" fmla="*/ 6028340 w 6568309"/>
              <a:gd name="connsiteY86" fmla="*/ 4483797 h 6858000"/>
              <a:gd name="connsiteX87" fmla="*/ 6025168 w 6568309"/>
              <a:gd name="connsiteY87" fmla="*/ 4487091 h 6858000"/>
              <a:gd name="connsiteX88" fmla="*/ 6023164 w 6568309"/>
              <a:gd name="connsiteY88" fmla="*/ 4496728 h 6858000"/>
              <a:gd name="connsiteX89" fmla="*/ 6016839 w 6568309"/>
              <a:gd name="connsiteY89" fmla="*/ 4515918 h 6858000"/>
              <a:gd name="connsiteX90" fmla="*/ 6017886 w 6568309"/>
              <a:gd name="connsiteY90" fmla="*/ 4519316 h 6858000"/>
              <a:gd name="connsiteX91" fmla="*/ 6011819 w 6568309"/>
              <a:gd name="connsiteY91" fmla="*/ 4547957 h 6858000"/>
              <a:gd name="connsiteX92" fmla="*/ 6012791 w 6568309"/>
              <a:gd name="connsiteY92" fmla="*/ 4548262 h 6858000"/>
              <a:gd name="connsiteX93" fmla="*/ 6015703 w 6568309"/>
              <a:gd name="connsiteY93" fmla="*/ 4555939 h 6858000"/>
              <a:gd name="connsiteX94" fmla="*/ 6018854 w 6568309"/>
              <a:gd name="connsiteY94" fmla="*/ 4570815 h 6858000"/>
              <a:gd name="connsiteX95" fmla="*/ 6033000 w 6568309"/>
              <a:gd name="connsiteY95" fmla="*/ 4633846 h 6858000"/>
              <a:gd name="connsiteX96" fmla="*/ 6032325 w 6568309"/>
              <a:gd name="connsiteY96" fmla="*/ 4639816 h 6858000"/>
              <a:gd name="connsiteX97" fmla="*/ 6032549 w 6568309"/>
              <a:gd name="connsiteY97" fmla="*/ 4639923 h 6858000"/>
              <a:gd name="connsiteX98" fmla="*/ 6032309 w 6568309"/>
              <a:gd name="connsiteY98" fmla="*/ 4646192 h 6858000"/>
              <a:gd name="connsiteX99" fmla="*/ 6031095 w 6568309"/>
              <a:gd name="connsiteY99" fmla="*/ 4650706 h 6858000"/>
              <a:gd name="connsiteX100" fmla="*/ 6029786 w 6568309"/>
              <a:gd name="connsiteY100" fmla="*/ 4662290 h 6858000"/>
              <a:gd name="connsiteX101" fmla="*/ 6030911 w 6568309"/>
              <a:gd name="connsiteY101" fmla="*/ 4666180 h 6858000"/>
              <a:gd name="connsiteX102" fmla="*/ 6033630 w 6568309"/>
              <a:gd name="connsiteY102" fmla="*/ 4667585 h 6858000"/>
              <a:gd name="connsiteX103" fmla="*/ 6033189 w 6568309"/>
              <a:gd name="connsiteY103" fmla="*/ 4668660 h 6858000"/>
              <a:gd name="connsiteX104" fmla="*/ 6038764 w 6568309"/>
              <a:gd name="connsiteY104" fmla="*/ 4689807 h 6858000"/>
              <a:gd name="connsiteX105" fmla="*/ 6042217 w 6568309"/>
              <a:gd name="connsiteY105" fmla="*/ 4737890 h 6858000"/>
              <a:gd name="connsiteX106" fmla="*/ 6040543 w 6568309"/>
              <a:gd name="connsiteY106" fmla="*/ 4765657 h 6858000"/>
              <a:gd name="connsiteX107" fmla="*/ 6039956 w 6568309"/>
              <a:gd name="connsiteY107" fmla="*/ 4841463 h 6858000"/>
              <a:gd name="connsiteX108" fmla="*/ 6057123 w 6568309"/>
              <a:gd name="connsiteY108" fmla="*/ 4969863 h 6858000"/>
              <a:gd name="connsiteX109" fmla="*/ 6055039 w 6568309"/>
              <a:gd name="connsiteY109" fmla="*/ 4974028 h 6858000"/>
              <a:gd name="connsiteX110" fmla="*/ 6053462 w 6568309"/>
              <a:gd name="connsiteY110" fmla="*/ 4980318 h 6858000"/>
              <a:gd name="connsiteX111" fmla="*/ 6053643 w 6568309"/>
              <a:gd name="connsiteY111" fmla="*/ 4980501 h 6858000"/>
              <a:gd name="connsiteX112" fmla="*/ 6051733 w 6568309"/>
              <a:gd name="connsiteY112" fmla="*/ 4986338 h 6858000"/>
              <a:gd name="connsiteX113" fmla="*/ 6049602 w 6568309"/>
              <a:gd name="connsiteY113" fmla="*/ 4991296 h 6858000"/>
              <a:gd name="connsiteX114" fmla="*/ 6075165 w 6568309"/>
              <a:gd name="connsiteY114" fmla="*/ 5076895 h 6858000"/>
              <a:gd name="connsiteX115" fmla="*/ 6073751 w 6568309"/>
              <a:gd name="connsiteY115" fmla="*/ 5081568 h 6858000"/>
              <a:gd name="connsiteX116" fmla="*/ 6073150 w 6568309"/>
              <a:gd name="connsiteY116" fmla="*/ 5088173 h 6858000"/>
              <a:gd name="connsiteX117" fmla="*/ 6073355 w 6568309"/>
              <a:gd name="connsiteY117" fmla="*/ 5088300 h 6858000"/>
              <a:gd name="connsiteX118" fmla="*/ 6072362 w 6568309"/>
              <a:gd name="connsiteY118" fmla="*/ 5094558 h 6858000"/>
              <a:gd name="connsiteX119" fmla="*/ 6064726 w 6568309"/>
              <a:gd name="connsiteY119" fmla="*/ 5125620 h 6858000"/>
              <a:gd name="connsiteX120" fmla="*/ 6065415 w 6568309"/>
              <a:gd name="connsiteY120" fmla="*/ 5268004 h 6858000"/>
              <a:gd name="connsiteX121" fmla="*/ 6066081 w 6568309"/>
              <a:gd name="connsiteY121" fmla="*/ 5269530 h 6858000"/>
              <a:gd name="connsiteX122" fmla="*/ 6043407 w 6568309"/>
              <a:gd name="connsiteY122" fmla="*/ 5390941 h 6858000"/>
              <a:gd name="connsiteX123" fmla="*/ 6025377 w 6568309"/>
              <a:gd name="connsiteY123" fmla="*/ 5539927 h 6858000"/>
              <a:gd name="connsiteX124" fmla="*/ 6010052 w 6568309"/>
              <a:gd name="connsiteY124" fmla="*/ 5791594 h 6858000"/>
              <a:gd name="connsiteX125" fmla="*/ 5994220 w 6568309"/>
              <a:gd name="connsiteY125" fmla="*/ 5855206 h 6858000"/>
              <a:gd name="connsiteX126" fmla="*/ 5982580 w 6568309"/>
              <a:gd name="connsiteY126" fmla="*/ 5873582 h 6858000"/>
              <a:gd name="connsiteX127" fmla="*/ 5983608 w 6568309"/>
              <a:gd name="connsiteY127" fmla="*/ 5876037 h 6858000"/>
              <a:gd name="connsiteX128" fmla="*/ 5983535 w 6568309"/>
              <a:gd name="connsiteY128" fmla="*/ 5886534 h 6858000"/>
              <a:gd name="connsiteX129" fmla="*/ 5988737 w 6568309"/>
              <a:gd name="connsiteY129" fmla="*/ 5888644 h 6858000"/>
              <a:gd name="connsiteX130" fmla="*/ 5992371 w 6568309"/>
              <a:gd name="connsiteY130" fmla="*/ 5903832 h 6858000"/>
              <a:gd name="connsiteX131" fmla="*/ 5990780 w 6568309"/>
              <a:gd name="connsiteY131" fmla="*/ 5923391 h 6858000"/>
              <a:gd name="connsiteX132" fmla="*/ 5993870 w 6568309"/>
              <a:gd name="connsiteY132" fmla="*/ 6013205 h 6858000"/>
              <a:gd name="connsiteX133" fmla="*/ 5997673 w 6568309"/>
              <a:gd name="connsiteY133" fmla="*/ 6074018 h 6858000"/>
              <a:gd name="connsiteX134" fmla="*/ 6014840 w 6568309"/>
              <a:gd name="connsiteY134" fmla="*/ 6130837 h 6858000"/>
              <a:gd name="connsiteX135" fmla="*/ 6010704 w 6568309"/>
              <a:gd name="connsiteY135" fmla="*/ 6152982 h 6858000"/>
              <a:gd name="connsiteX136" fmla="*/ 6038294 w 6568309"/>
              <a:gd name="connsiteY136" fmla="*/ 6221100 h 6858000"/>
              <a:gd name="connsiteX137" fmla="*/ 6052331 w 6568309"/>
              <a:gd name="connsiteY137" fmla="*/ 6287550 h 6858000"/>
              <a:gd name="connsiteX138" fmla="*/ 6074143 w 6568309"/>
              <a:gd name="connsiteY138" fmla="*/ 6401595 h 6858000"/>
              <a:gd name="connsiteX139" fmla="*/ 6060199 w 6568309"/>
              <a:gd name="connsiteY139" fmla="*/ 6487110 h 6858000"/>
              <a:gd name="connsiteX140" fmla="*/ 6081156 w 6568309"/>
              <a:gd name="connsiteY140" fmla="*/ 6588589 h 6858000"/>
              <a:gd name="connsiteX141" fmla="*/ 6114944 w 6568309"/>
              <a:gd name="connsiteY141" fmla="*/ 6769963 h 6858000"/>
              <a:gd name="connsiteX142" fmla="*/ 6128950 w 6568309"/>
              <a:gd name="connsiteY142" fmla="*/ 6835814 h 6858000"/>
              <a:gd name="connsiteX143" fmla="*/ 6132536 w 6568309"/>
              <a:gd name="connsiteY143" fmla="*/ 6858000 h 6858000"/>
              <a:gd name="connsiteX144" fmla="*/ 4789511 w 6568309"/>
              <a:gd name="connsiteY144" fmla="*/ 6858000 h 6858000"/>
              <a:gd name="connsiteX145" fmla="*/ 1866294 w 6568309"/>
              <a:gd name="connsiteY145" fmla="*/ 6858000 h 6858000"/>
              <a:gd name="connsiteX146" fmla="*/ 1705866 w 6568309"/>
              <a:gd name="connsiteY146" fmla="*/ 6858000 h 6858000"/>
              <a:gd name="connsiteX147" fmla="*/ 1343025 w 6568309"/>
              <a:gd name="connsiteY147" fmla="*/ 6858000 h 6858000"/>
              <a:gd name="connsiteX148" fmla="*/ 523269 w 6568309"/>
              <a:gd name="connsiteY148" fmla="*/ 6858000 h 6858000"/>
              <a:gd name="connsiteX149" fmla="*/ 362841 w 6568309"/>
              <a:gd name="connsiteY149" fmla="*/ 6858000 h 6858000"/>
              <a:gd name="connsiteX150" fmla="*/ 0 w 6568309"/>
              <a:gd name="connsiteY15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6568309" h="6858000">
                <a:moveTo>
                  <a:pt x="0" y="0"/>
                </a:moveTo>
                <a:lnTo>
                  <a:pt x="362841" y="0"/>
                </a:lnTo>
                <a:lnTo>
                  <a:pt x="523269" y="0"/>
                </a:lnTo>
                <a:lnTo>
                  <a:pt x="1343025" y="0"/>
                </a:lnTo>
                <a:lnTo>
                  <a:pt x="1705866" y="0"/>
                </a:lnTo>
                <a:lnTo>
                  <a:pt x="1866294" y="0"/>
                </a:lnTo>
                <a:lnTo>
                  <a:pt x="5225154" y="0"/>
                </a:lnTo>
                <a:lnTo>
                  <a:pt x="6568179" y="0"/>
                </a:lnTo>
                <a:lnTo>
                  <a:pt x="6568309" y="1"/>
                </a:lnTo>
                <a:lnTo>
                  <a:pt x="6562951" y="30700"/>
                </a:lnTo>
                <a:cubicBezTo>
                  <a:pt x="6559126" y="84364"/>
                  <a:pt x="6548218" y="241149"/>
                  <a:pt x="6547446" y="310025"/>
                </a:cubicBezTo>
                <a:cubicBezTo>
                  <a:pt x="6550151" y="367544"/>
                  <a:pt x="6557712" y="408251"/>
                  <a:pt x="6558316" y="443960"/>
                </a:cubicBezTo>
                <a:cubicBezTo>
                  <a:pt x="6555224" y="499397"/>
                  <a:pt x="6534767" y="604434"/>
                  <a:pt x="6528896" y="642659"/>
                </a:cubicBezTo>
                <a:cubicBezTo>
                  <a:pt x="6535204" y="657287"/>
                  <a:pt x="6515365" y="658191"/>
                  <a:pt x="6523095" y="673307"/>
                </a:cubicBezTo>
                <a:cubicBezTo>
                  <a:pt x="6523388" y="693769"/>
                  <a:pt x="6506868" y="797295"/>
                  <a:pt x="6496169" y="839641"/>
                </a:cubicBezTo>
                <a:cubicBezTo>
                  <a:pt x="6484119" y="887148"/>
                  <a:pt x="6457817" y="937731"/>
                  <a:pt x="6450789" y="958357"/>
                </a:cubicBezTo>
                <a:cubicBezTo>
                  <a:pt x="6443760" y="978983"/>
                  <a:pt x="6459217" y="936930"/>
                  <a:pt x="6453996" y="963398"/>
                </a:cubicBezTo>
                <a:cubicBezTo>
                  <a:pt x="6448777" y="989867"/>
                  <a:pt x="6425575" y="1087010"/>
                  <a:pt x="6419467" y="1117169"/>
                </a:cubicBezTo>
                <a:cubicBezTo>
                  <a:pt x="6431540" y="1118586"/>
                  <a:pt x="6409651" y="1135372"/>
                  <a:pt x="6417348" y="1144352"/>
                </a:cubicBezTo>
                <a:cubicBezTo>
                  <a:pt x="6424109" y="1150681"/>
                  <a:pt x="6419047" y="1157251"/>
                  <a:pt x="6418473" y="1164484"/>
                </a:cubicBezTo>
                <a:cubicBezTo>
                  <a:pt x="6423767" y="1173524"/>
                  <a:pt x="6413947" y="1205209"/>
                  <a:pt x="6406979" y="1213829"/>
                </a:cubicBezTo>
                <a:cubicBezTo>
                  <a:pt x="6382818" y="1235037"/>
                  <a:pt x="6400452" y="1277327"/>
                  <a:pt x="6381928" y="1294823"/>
                </a:cubicBezTo>
                <a:cubicBezTo>
                  <a:pt x="6379195" y="1300845"/>
                  <a:pt x="6378069" y="1306615"/>
                  <a:pt x="6377948" y="1312193"/>
                </a:cubicBezTo>
                <a:lnTo>
                  <a:pt x="6379894" y="1327626"/>
                </a:lnTo>
                <a:lnTo>
                  <a:pt x="6385024" y="1331644"/>
                </a:lnTo>
                <a:lnTo>
                  <a:pt x="6383696" y="1341276"/>
                </a:lnTo>
                <a:cubicBezTo>
                  <a:pt x="6383952" y="1342166"/>
                  <a:pt x="6384208" y="1343055"/>
                  <a:pt x="6384464" y="1343945"/>
                </a:cubicBezTo>
                <a:cubicBezTo>
                  <a:pt x="6385957" y="1349040"/>
                  <a:pt x="6387253" y="1354080"/>
                  <a:pt x="6387748" y="1359134"/>
                </a:cubicBezTo>
                <a:cubicBezTo>
                  <a:pt x="6384363" y="1373109"/>
                  <a:pt x="6372802" y="1397612"/>
                  <a:pt x="6364157" y="1427803"/>
                </a:cubicBezTo>
                <a:cubicBezTo>
                  <a:pt x="6348141" y="1460349"/>
                  <a:pt x="6348362" y="1505076"/>
                  <a:pt x="6335874" y="1540278"/>
                </a:cubicBezTo>
                <a:lnTo>
                  <a:pt x="6331892" y="1547262"/>
                </a:lnTo>
                <a:lnTo>
                  <a:pt x="6332744" y="1577056"/>
                </a:lnTo>
                <a:cubicBezTo>
                  <a:pt x="6335859" y="1582205"/>
                  <a:pt x="6336674" y="1589568"/>
                  <a:pt x="6333604" y="1595898"/>
                </a:cubicBezTo>
                <a:lnTo>
                  <a:pt x="6324749" y="1703726"/>
                </a:lnTo>
                <a:cubicBezTo>
                  <a:pt x="6324080" y="1739332"/>
                  <a:pt x="6318019" y="1754453"/>
                  <a:pt x="6329594" y="1809535"/>
                </a:cubicBezTo>
                <a:cubicBezTo>
                  <a:pt x="6344930" y="1868036"/>
                  <a:pt x="6323725" y="1952670"/>
                  <a:pt x="6329062" y="2018310"/>
                </a:cubicBezTo>
                <a:cubicBezTo>
                  <a:pt x="6308075" y="2053162"/>
                  <a:pt x="6326925" y="2034561"/>
                  <a:pt x="6321735" y="2071355"/>
                </a:cubicBezTo>
                <a:lnTo>
                  <a:pt x="6322678" y="2141166"/>
                </a:lnTo>
                <a:lnTo>
                  <a:pt x="6321340" y="2154548"/>
                </a:lnTo>
                <a:lnTo>
                  <a:pt x="6316582" y="2158153"/>
                </a:lnTo>
                <a:lnTo>
                  <a:pt x="6311428" y="2178174"/>
                </a:lnTo>
                <a:cubicBezTo>
                  <a:pt x="6310177" y="2185696"/>
                  <a:pt x="6309622" y="2193828"/>
                  <a:pt x="6310192" y="2202858"/>
                </a:cubicBezTo>
                <a:cubicBezTo>
                  <a:pt x="6319667" y="2232772"/>
                  <a:pt x="6296459" y="2283357"/>
                  <a:pt x="6309211" y="2320214"/>
                </a:cubicBezTo>
                <a:cubicBezTo>
                  <a:pt x="6307537" y="2355906"/>
                  <a:pt x="6302490" y="2394678"/>
                  <a:pt x="6300151" y="2417011"/>
                </a:cubicBezTo>
                <a:cubicBezTo>
                  <a:pt x="6292303" y="2426377"/>
                  <a:pt x="6304439" y="2456509"/>
                  <a:pt x="6295176" y="2454207"/>
                </a:cubicBezTo>
                <a:cubicBezTo>
                  <a:pt x="6299335" y="2464947"/>
                  <a:pt x="6297305" y="2476105"/>
                  <a:pt x="6293727" y="2487203"/>
                </a:cubicBezTo>
                <a:lnTo>
                  <a:pt x="6285477" y="2512282"/>
                </a:lnTo>
                <a:cubicBezTo>
                  <a:pt x="6285720" y="2512961"/>
                  <a:pt x="6285962" y="2513640"/>
                  <a:pt x="6286205" y="2514318"/>
                </a:cubicBezTo>
                <a:cubicBezTo>
                  <a:pt x="6292347" y="2534324"/>
                  <a:pt x="6298487" y="2554328"/>
                  <a:pt x="6304629" y="2574334"/>
                </a:cubicBezTo>
                <a:lnTo>
                  <a:pt x="6303842" y="2579877"/>
                </a:lnTo>
                <a:cubicBezTo>
                  <a:pt x="6303729" y="2585644"/>
                  <a:pt x="6304006" y="2603388"/>
                  <a:pt x="6303953" y="2608928"/>
                </a:cubicBezTo>
                <a:lnTo>
                  <a:pt x="6303530" y="2613111"/>
                </a:lnTo>
                <a:lnTo>
                  <a:pt x="6297474" y="2621996"/>
                </a:lnTo>
                <a:lnTo>
                  <a:pt x="6299263" y="2634265"/>
                </a:lnTo>
                <a:lnTo>
                  <a:pt x="6293065" y="2647237"/>
                </a:lnTo>
                <a:cubicBezTo>
                  <a:pt x="6294685" y="2648158"/>
                  <a:pt x="6296180" y="2649356"/>
                  <a:pt x="6297496" y="2650786"/>
                </a:cubicBezTo>
                <a:lnTo>
                  <a:pt x="6301708" y="2661993"/>
                </a:lnTo>
                <a:lnTo>
                  <a:pt x="6295884" y="2670949"/>
                </a:lnTo>
                <a:cubicBezTo>
                  <a:pt x="6304913" y="2672007"/>
                  <a:pt x="6294429" y="2681695"/>
                  <a:pt x="6291714" y="2690255"/>
                </a:cubicBezTo>
                <a:lnTo>
                  <a:pt x="6292327" y="2695683"/>
                </a:lnTo>
                <a:lnTo>
                  <a:pt x="6284410" y="2713964"/>
                </a:lnTo>
                <a:lnTo>
                  <a:pt x="6280410" y="2730175"/>
                </a:lnTo>
                <a:lnTo>
                  <a:pt x="6288082" y="2763497"/>
                </a:lnTo>
                <a:lnTo>
                  <a:pt x="6260924" y="3051539"/>
                </a:lnTo>
                <a:cubicBezTo>
                  <a:pt x="6251455" y="3165645"/>
                  <a:pt x="6222174" y="3216611"/>
                  <a:pt x="6210151" y="3335396"/>
                </a:cubicBezTo>
                <a:lnTo>
                  <a:pt x="6212034" y="3456509"/>
                </a:lnTo>
                <a:lnTo>
                  <a:pt x="6197490" y="3531827"/>
                </a:lnTo>
                <a:lnTo>
                  <a:pt x="6208018" y="3570877"/>
                </a:lnTo>
                <a:lnTo>
                  <a:pt x="6205920" y="3583849"/>
                </a:lnTo>
                <a:lnTo>
                  <a:pt x="6199616" y="3592763"/>
                </a:lnTo>
                <a:cubicBezTo>
                  <a:pt x="6191839" y="3613948"/>
                  <a:pt x="6196204" y="3641245"/>
                  <a:pt x="6181288" y="3653485"/>
                </a:cubicBezTo>
                <a:cubicBezTo>
                  <a:pt x="6178087" y="3659316"/>
                  <a:pt x="6176516" y="3664985"/>
                  <a:pt x="6175963" y="3670528"/>
                </a:cubicBezTo>
                <a:lnTo>
                  <a:pt x="6176722" y="3685990"/>
                </a:lnTo>
                <a:lnTo>
                  <a:pt x="6181549" y="3690283"/>
                </a:lnTo>
                <a:lnTo>
                  <a:pt x="6179476" y="3699787"/>
                </a:lnTo>
                <a:cubicBezTo>
                  <a:pt x="6179664" y="3700686"/>
                  <a:pt x="6179852" y="3701586"/>
                  <a:pt x="6180040" y="3702486"/>
                </a:cubicBezTo>
                <a:cubicBezTo>
                  <a:pt x="6181140" y="3707637"/>
                  <a:pt x="6182047" y="3712728"/>
                  <a:pt x="6182155" y="3717784"/>
                </a:cubicBezTo>
                <a:cubicBezTo>
                  <a:pt x="6156678" y="3711701"/>
                  <a:pt x="6178864" y="3759789"/>
                  <a:pt x="6158980" y="3746229"/>
                </a:cubicBezTo>
                <a:cubicBezTo>
                  <a:pt x="6144630" y="3780750"/>
                  <a:pt x="6117520" y="3867558"/>
                  <a:pt x="6096049" y="3924910"/>
                </a:cubicBezTo>
                <a:lnTo>
                  <a:pt x="6069712" y="3989353"/>
                </a:lnTo>
                <a:lnTo>
                  <a:pt x="6067330" y="4033899"/>
                </a:lnTo>
                <a:cubicBezTo>
                  <a:pt x="6065506" y="4070470"/>
                  <a:pt x="6063599" y="4110146"/>
                  <a:pt x="6061081" y="4142250"/>
                </a:cubicBezTo>
                <a:cubicBezTo>
                  <a:pt x="6055260" y="4200007"/>
                  <a:pt x="6045907" y="4278998"/>
                  <a:pt x="6042858" y="4329442"/>
                </a:cubicBezTo>
                <a:cubicBezTo>
                  <a:pt x="6038376" y="4381764"/>
                  <a:pt x="6036461" y="4433012"/>
                  <a:pt x="6034182" y="4456184"/>
                </a:cubicBezTo>
                <a:lnTo>
                  <a:pt x="6029178" y="4468478"/>
                </a:lnTo>
                <a:lnTo>
                  <a:pt x="6029974" y="4469862"/>
                </a:lnTo>
                <a:cubicBezTo>
                  <a:pt x="6031287" y="4476321"/>
                  <a:pt x="6030316" y="4480555"/>
                  <a:pt x="6028340" y="4483797"/>
                </a:cubicBezTo>
                <a:lnTo>
                  <a:pt x="6025168" y="4487091"/>
                </a:lnTo>
                <a:lnTo>
                  <a:pt x="6023164" y="4496728"/>
                </a:lnTo>
                <a:lnTo>
                  <a:pt x="6016839" y="4515918"/>
                </a:lnTo>
                <a:cubicBezTo>
                  <a:pt x="6017189" y="4517049"/>
                  <a:pt x="6017537" y="4518182"/>
                  <a:pt x="6017886" y="4519316"/>
                </a:cubicBezTo>
                <a:lnTo>
                  <a:pt x="6011819" y="4547957"/>
                </a:lnTo>
                <a:lnTo>
                  <a:pt x="6012791" y="4548262"/>
                </a:lnTo>
                <a:cubicBezTo>
                  <a:pt x="6014837" y="4549595"/>
                  <a:pt x="6016087" y="4551811"/>
                  <a:pt x="6015703" y="4555939"/>
                </a:cubicBezTo>
                <a:cubicBezTo>
                  <a:pt x="6031790" y="4548276"/>
                  <a:pt x="6021405" y="4557977"/>
                  <a:pt x="6018854" y="4570815"/>
                </a:cubicBezTo>
                <a:cubicBezTo>
                  <a:pt x="6021736" y="4583801"/>
                  <a:pt x="6030754" y="4622347"/>
                  <a:pt x="6033000" y="4633846"/>
                </a:cubicBezTo>
                <a:lnTo>
                  <a:pt x="6032325" y="4639816"/>
                </a:lnTo>
                <a:lnTo>
                  <a:pt x="6032549" y="4639923"/>
                </a:lnTo>
                <a:cubicBezTo>
                  <a:pt x="6032911" y="4641190"/>
                  <a:pt x="6032878" y="4643141"/>
                  <a:pt x="6032309" y="4646192"/>
                </a:cubicBezTo>
                <a:lnTo>
                  <a:pt x="6031095" y="4650706"/>
                </a:lnTo>
                <a:lnTo>
                  <a:pt x="6029786" y="4662290"/>
                </a:lnTo>
                <a:cubicBezTo>
                  <a:pt x="6030161" y="4663587"/>
                  <a:pt x="6030536" y="4664883"/>
                  <a:pt x="6030911" y="4666180"/>
                </a:cubicBezTo>
                <a:lnTo>
                  <a:pt x="6033630" y="4667585"/>
                </a:lnTo>
                <a:lnTo>
                  <a:pt x="6033189" y="4668660"/>
                </a:lnTo>
                <a:cubicBezTo>
                  <a:pt x="6027286" y="4676831"/>
                  <a:pt x="6019767" y="4679345"/>
                  <a:pt x="6038764" y="4689807"/>
                </a:cubicBezTo>
                <a:cubicBezTo>
                  <a:pt x="6028616" y="4708535"/>
                  <a:pt x="6040474" y="4712235"/>
                  <a:pt x="6042217" y="4737890"/>
                </a:cubicBezTo>
                <a:cubicBezTo>
                  <a:pt x="6033362" y="4748600"/>
                  <a:pt x="6035273" y="4757223"/>
                  <a:pt x="6040543" y="4765657"/>
                </a:cubicBezTo>
                <a:cubicBezTo>
                  <a:pt x="6034416" y="4790618"/>
                  <a:pt x="6040696" y="4813399"/>
                  <a:pt x="6039956" y="4841463"/>
                </a:cubicBezTo>
                <a:lnTo>
                  <a:pt x="6057123" y="4969863"/>
                </a:lnTo>
                <a:lnTo>
                  <a:pt x="6055039" y="4974028"/>
                </a:lnTo>
                <a:cubicBezTo>
                  <a:pt x="6053860" y="4976933"/>
                  <a:pt x="6053409" y="4978909"/>
                  <a:pt x="6053462" y="4980318"/>
                </a:cubicBezTo>
                <a:lnTo>
                  <a:pt x="6053643" y="4980501"/>
                </a:lnTo>
                <a:lnTo>
                  <a:pt x="6051733" y="4986338"/>
                </a:lnTo>
                <a:lnTo>
                  <a:pt x="6049602" y="4991296"/>
                </a:lnTo>
                <a:cubicBezTo>
                  <a:pt x="6058123" y="5019829"/>
                  <a:pt x="6066643" y="5048361"/>
                  <a:pt x="6075165" y="5076895"/>
                </a:cubicBezTo>
                <a:lnTo>
                  <a:pt x="6073751" y="5081568"/>
                </a:lnTo>
                <a:cubicBezTo>
                  <a:pt x="6073034" y="5084748"/>
                  <a:pt x="6072888" y="5086810"/>
                  <a:pt x="6073150" y="5088173"/>
                </a:cubicBezTo>
                <a:lnTo>
                  <a:pt x="6073355" y="5088300"/>
                </a:lnTo>
                <a:lnTo>
                  <a:pt x="6072362" y="5094558"/>
                </a:lnTo>
                <a:cubicBezTo>
                  <a:pt x="6070184" y="5105196"/>
                  <a:pt x="6067588" y="5115626"/>
                  <a:pt x="6064726" y="5125620"/>
                </a:cubicBezTo>
                <a:cubicBezTo>
                  <a:pt x="6063568" y="5154527"/>
                  <a:pt x="6065189" y="5244020"/>
                  <a:pt x="6065415" y="5268004"/>
                </a:cubicBezTo>
                <a:cubicBezTo>
                  <a:pt x="6065637" y="5268513"/>
                  <a:pt x="6065860" y="5269021"/>
                  <a:pt x="6066081" y="5269530"/>
                </a:cubicBezTo>
                <a:lnTo>
                  <a:pt x="6043407" y="5390941"/>
                </a:lnTo>
                <a:cubicBezTo>
                  <a:pt x="6032545" y="5438194"/>
                  <a:pt x="6020942" y="5465286"/>
                  <a:pt x="6025377" y="5539927"/>
                </a:cubicBezTo>
                <a:cubicBezTo>
                  <a:pt x="6019787" y="5610775"/>
                  <a:pt x="6013913" y="5740573"/>
                  <a:pt x="6010052" y="5791594"/>
                </a:cubicBezTo>
                <a:cubicBezTo>
                  <a:pt x="5989401" y="5787060"/>
                  <a:pt x="6018524" y="5849672"/>
                  <a:pt x="5994220" y="5855206"/>
                </a:cubicBezTo>
                <a:cubicBezTo>
                  <a:pt x="5995282" y="5860240"/>
                  <a:pt x="5980598" y="5868910"/>
                  <a:pt x="5982580" y="5873582"/>
                </a:cubicBezTo>
                <a:cubicBezTo>
                  <a:pt x="5982922" y="5874401"/>
                  <a:pt x="5983265" y="5875218"/>
                  <a:pt x="5983608" y="5876037"/>
                </a:cubicBezTo>
                <a:lnTo>
                  <a:pt x="5983535" y="5886534"/>
                </a:lnTo>
                <a:lnTo>
                  <a:pt x="5988737" y="5888644"/>
                </a:lnTo>
                <a:cubicBezTo>
                  <a:pt x="5989948" y="5893707"/>
                  <a:pt x="5991159" y="5898769"/>
                  <a:pt x="5992371" y="5903832"/>
                </a:cubicBezTo>
                <a:cubicBezTo>
                  <a:pt x="5992924" y="5909651"/>
                  <a:pt x="5992578" y="5916068"/>
                  <a:pt x="5990780" y="5923391"/>
                </a:cubicBezTo>
                <a:cubicBezTo>
                  <a:pt x="5975822" y="5948880"/>
                  <a:pt x="6013580" y="5981626"/>
                  <a:pt x="5993870" y="6013205"/>
                </a:cubicBezTo>
                <a:cubicBezTo>
                  <a:pt x="5988486" y="6024901"/>
                  <a:pt x="5991718" y="6066777"/>
                  <a:pt x="5997673" y="6074018"/>
                </a:cubicBezTo>
                <a:cubicBezTo>
                  <a:pt x="5998007" y="6081731"/>
                  <a:pt x="6007861" y="6126985"/>
                  <a:pt x="6014840" y="6130837"/>
                </a:cubicBezTo>
                <a:cubicBezTo>
                  <a:pt x="6022998" y="6137057"/>
                  <a:pt x="5999420" y="6156330"/>
                  <a:pt x="6010704" y="6152982"/>
                </a:cubicBezTo>
                <a:cubicBezTo>
                  <a:pt x="6008682" y="6186619"/>
                  <a:pt x="6039938" y="6191636"/>
                  <a:pt x="6038294" y="6221100"/>
                </a:cubicBezTo>
                <a:cubicBezTo>
                  <a:pt x="6039643" y="6222126"/>
                  <a:pt x="6046356" y="6257468"/>
                  <a:pt x="6052331" y="6287550"/>
                </a:cubicBezTo>
                <a:cubicBezTo>
                  <a:pt x="6058307" y="6317632"/>
                  <a:pt x="6082079" y="6391312"/>
                  <a:pt x="6074143" y="6401595"/>
                </a:cubicBezTo>
                <a:cubicBezTo>
                  <a:pt x="6074931" y="6423902"/>
                  <a:pt x="6059614" y="6432919"/>
                  <a:pt x="6060199" y="6487110"/>
                </a:cubicBezTo>
                <a:cubicBezTo>
                  <a:pt x="6075583" y="6574474"/>
                  <a:pt x="6076150" y="6553611"/>
                  <a:pt x="6081156" y="6588589"/>
                </a:cubicBezTo>
                <a:cubicBezTo>
                  <a:pt x="6102088" y="6637976"/>
                  <a:pt x="6067660" y="6687723"/>
                  <a:pt x="6114944" y="6769963"/>
                </a:cubicBezTo>
                <a:cubicBezTo>
                  <a:pt x="6130462" y="6819284"/>
                  <a:pt x="6119243" y="6817955"/>
                  <a:pt x="6128950" y="6835814"/>
                </a:cubicBezTo>
                <a:lnTo>
                  <a:pt x="6132536" y="6858000"/>
                </a:lnTo>
                <a:lnTo>
                  <a:pt x="4789511" y="6858000"/>
                </a:lnTo>
                <a:lnTo>
                  <a:pt x="1866294" y="6858000"/>
                </a:lnTo>
                <a:lnTo>
                  <a:pt x="1705866" y="6858000"/>
                </a:lnTo>
                <a:lnTo>
                  <a:pt x="1343025" y="6858000"/>
                </a:lnTo>
                <a:lnTo>
                  <a:pt x="523269" y="6858000"/>
                </a:lnTo>
                <a:lnTo>
                  <a:pt x="362841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24A3288-3801-1A46-890A-A15F4E327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600"/>
            <a:ext cx="4784796" cy="1330840"/>
          </a:xfrm>
        </p:spPr>
        <p:txBody>
          <a:bodyPr>
            <a:normAutofit/>
          </a:bodyPr>
          <a:lstStyle/>
          <a:p>
            <a:r>
              <a:rPr lang="nl-NL"/>
              <a:t>Afwassen</a:t>
            </a:r>
          </a:p>
        </p:txBody>
      </p:sp>
      <p:sp>
        <p:nvSpPr>
          <p:cNvPr id="2054" name="Content Placeholder 2053">
            <a:extLst>
              <a:ext uri="{FF2B5EF4-FFF2-40B4-BE49-F238E27FC236}">
                <a16:creationId xmlns:a16="http://schemas.microsoft.com/office/drawing/2014/main" id="{0496EFBE-87C1-4699-85A5-54E7D9DCA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1940440"/>
            <a:ext cx="4438036" cy="3908585"/>
          </a:xfrm>
        </p:spPr>
        <p:txBody>
          <a:bodyPr>
            <a:normAutofit fontScale="92500" lnSpcReduction="20000"/>
          </a:bodyPr>
          <a:lstStyle/>
          <a:p>
            <a:r>
              <a:rPr lang="nl-NL" sz="2000" dirty="0"/>
              <a:t>Verzamel alle vuile vaat </a:t>
            </a:r>
          </a:p>
          <a:p>
            <a:r>
              <a:rPr lang="nl-NL" sz="2000" dirty="0"/>
              <a:t>Maak de rest van het aanrecht schoon</a:t>
            </a:r>
          </a:p>
          <a:p>
            <a:r>
              <a:rPr lang="nl-NL" sz="2000" dirty="0"/>
              <a:t>Spoel de vaat door </a:t>
            </a:r>
          </a:p>
          <a:p>
            <a:r>
              <a:rPr lang="nl-NL" sz="2000" dirty="0"/>
              <a:t>Was de vaat af (Van schoon naar vuil!)</a:t>
            </a:r>
          </a:p>
          <a:p>
            <a:pPr lvl="1"/>
            <a:r>
              <a:rPr lang="nl-NL" sz="1600" dirty="0"/>
              <a:t>Glazen</a:t>
            </a:r>
          </a:p>
          <a:p>
            <a:pPr lvl="1"/>
            <a:r>
              <a:rPr lang="nl-NL" sz="1600" dirty="0"/>
              <a:t>Kopjes</a:t>
            </a:r>
          </a:p>
          <a:p>
            <a:pPr lvl="1"/>
            <a:r>
              <a:rPr lang="nl-NL" sz="1600" dirty="0"/>
              <a:t>Bestek</a:t>
            </a:r>
          </a:p>
          <a:p>
            <a:pPr lvl="1"/>
            <a:r>
              <a:rPr lang="nl-NL" sz="1600" dirty="0"/>
              <a:t>Borden</a:t>
            </a:r>
          </a:p>
          <a:p>
            <a:pPr lvl="1"/>
            <a:r>
              <a:rPr lang="nl-NL" sz="1600" dirty="0"/>
              <a:t>Schalen </a:t>
            </a:r>
          </a:p>
          <a:p>
            <a:pPr lvl="1"/>
            <a:r>
              <a:rPr lang="nl-NL" sz="1600" dirty="0"/>
              <a:t>Pannen</a:t>
            </a:r>
          </a:p>
          <a:p>
            <a:r>
              <a:rPr lang="nl-NL" sz="2200" dirty="0"/>
              <a:t>Droog alles goed af.</a:t>
            </a:r>
          </a:p>
          <a:p>
            <a:r>
              <a:rPr lang="nl-NL" sz="2200" dirty="0"/>
              <a:t>Zet alles op de juiste plek </a:t>
            </a:r>
          </a:p>
          <a:p>
            <a:r>
              <a:rPr lang="nl-NL" sz="2200" dirty="0"/>
              <a:t>Neem nog een keer de keuken af met schoonmaakmiddel</a:t>
            </a:r>
          </a:p>
        </p:txBody>
      </p:sp>
      <p:pic>
        <p:nvPicPr>
          <p:cNvPr id="2050" name="Picture 2" descr="Afwas Plaatjes en Animatie GIFs » Animaatjes.nl">
            <a:extLst>
              <a:ext uri="{FF2B5EF4-FFF2-40B4-BE49-F238E27FC236}">
                <a16:creationId xmlns:a16="http://schemas.microsoft.com/office/drawing/2014/main" id="{89045B81-B944-9A42-B295-8CA48542A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80610" y="763469"/>
            <a:ext cx="4737650" cy="535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766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6" name="Rectangle 70">
            <a:extLst>
              <a:ext uri="{FF2B5EF4-FFF2-40B4-BE49-F238E27FC236}">
                <a16:creationId xmlns:a16="http://schemas.microsoft.com/office/drawing/2014/main" id="{DCF72F19-1473-448C-AA14-0CB8AA374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7FF034C-D1E1-F94A-AED3-B882EA9F4C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609" y="679731"/>
            <a:ext cx="4171994" cy="3736540"/>
          </a:xfrm>
        </p:spPr>
        <p:txBody>
          <a:bodyPr>
            <a:normAutofit/>
          </a:bodyPr>
          <a:lstStyle/>
          <a:p>
            <a:pPr algn="l"/>
            <a:r>
              <a:rPr lang="nl-NL"/>
              <a:t>Broodje gezond maken!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4FD55549-5B39-9745-BD51-439F92E660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609" y="4685288"/>
            <a:ext cx="4171994" cy="1035781"/>
          </a:xfrm>
        </p:spPr>
        <p:txBody>
          <a:bodyPr>
            <a:normAutofit/>
          </a:bodyPr>
          <a:lstStyle/>
          <a:p>
            <a:pPr algn="l"/>
            <a:endParaRPr lang="nl-NL"/>
          </a:p>
        </p:txBody>
      </p:sp>
      <p:grpSp>
        <p:nvGrpSpPr>
          <p:cNvPr id="2057" name="Group 72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8" name="Rectangle 74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Een heerlijk Broodje gezond bestellen doe je bij jouw Bakker Bart">
            <a:extLst>
              <a:ext uri="{FF2B5EF4-FFF2-40B4-BE49-F238E27FC236}">
                <a16:creationId xmlns:a16="http://schemas.microsoft.com/office/drawing/2014/main" id="{1F62D5CE-1E00-5B46-A2C6-735159887F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" r="-1" b="-1"/>
          <a:stretch/>
        </p:blipFill>
        <p:spPr bwMode="auto">
          <a:xfrm>
            <a:off x="5640572" y="557360"/>
            <a:ext cx="5608830" cy="5632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60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0CB4D4-A518-1492-61A7-9D3AEC538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nl-NL" dirty="0">
                <a:cs typeface="Calibri Light"/>
              </a:rPr>
              <a:t>Beroepenveld</a:t>
            </a:r>
            <a:endParaRPr lang="nl-NL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C50B368-F645-90C5-B246-A31D8F8F51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2447126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229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1C574E90-1949-4924-B663-AEA13DB79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Rectangle 72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46960" cy="38546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266C812-57A3-9F43-9B17-A8DAB259D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344" y="710273"/>
            <a:ext cx="4352315" cy="2813320"/>
          </a:xfrm>
        </p:spPr>
        <p:txBody>
          <a:bodyPr>
            <a:normAutofit/>
          </a:bodyPr>
          <a:lstStyle/>
          <a:p>
            <a:r>
              <a:rPr lang="nl-NL" dirty="0"/>
              <a:t>Leerdoelen van vandaag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6484" cy="38546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9CF1CD8B-D430-49E7-8630-84152C414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5528" y="73152"/>
            <a:ext cx="1178966" cy="232963"/>
            <a:chOff x="7763256" y="73152"/>
            <a:chExt cx="1178966" cy="232963"/>
          </a:xfrm>
        </p:grpSpPr>
        <p:sp>
          <p:nvSpPr>
            <p:cNvPr id="78" name="Rectangle 64">
              <a:extLst>
                <a:ext uri="{FF2B5EF4-FFF2-40B4-BE49-F238E27FC236}">
                  <a16:creationId xmlns:a16="http://schemas.microsoft.com/office/drawing/2014/main" id="{1F5B8298-9AB4-45B4-B28E-C8C1A2644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66">
              <a:extLst>
                <a:ext uri="{FF2B5EF4-FFF2-40B4-BE49-F238E27FC236}">
                  <a16:creationId xmlns:a16="http://schemas.microsoft.com/office/drawing/2014/main" id="{100AEF19-4AE6-42BE-81E6-95700DB853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64">
              <a:extLst>
                <a:ext uri="{FF2B5EF4-FFF2-40B4-BE49-F238E27FC236}">
                  <a16:creationId xmlns:a16="http://schemas.microsoft.com/office/drawing/2014/main" id="{1192B5C1-AE13-49EA-82FD-F3C3BC02A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66">
              <a:extLst>
                <a:ext uri="{FF2B5EF4-FFF2-40B4-BE49-F238E27FC236}">
                  <a16:creationId xmlns:a16="http://schemas.microsoft.com/office/drawing/2014/main" id="{713612B5-8E9D-4FEF-86B9-52A0FABD8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64">
              <a:extLst>
                <a:ext uri="{FF2B5EF4-FFF2-40B4-BE49-F238E27FC236}">
                  <a16:creationId xmlns:a16="http://schemas.microsoft.com/office/drawing/2014/main" id="{14FC746D-B820-44A3-B1B3-53B690BC2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6">
              <a:extLst>
                <a:ext uri="{FF2B5EF4-FFF2-40B4-BE49-F238E27FC236}">
                  <a16:creationId xmlns:a16="http://schemas.microsoft.com/office/drawing/2014/main" id="{8778550A-567F-40F6-A77F-2E2B501759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4">
              <a:extLst>
                <a:ext uri="{FF2B5EF4-FFF2-40B4-BE49-F238E27FC236}">
                  <a16:creationId xmlns:a16="http://schemas.microsoft.com/office/drawing/2014/main" id="{C28C989E-85FD-4D1C-AF77-82F4B985FD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66">
              <a:extLst>
                <a:ext uri="{FF2B5EF4-FFF2-40B4-BE49-F238E27FC236}">
                  <a16:creationId xmlns:a16="http://schemas.microsoft.com/office/drawing/2014/main" id="{58FDDCED-5FC6-4B14-A0E2-DF4310ED9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4">
              <a:extLst>
                <a:ext uri="{FF2B5EF4-FFF2-40B4-BE49-F238E27FC236}">
                  <a16:creationId xmlns:a16="http://schemas.microsoft.com/office/drawing/2014/main" id="{E80E854B-CCEB-4CEF-B465-561C4C872A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02BED26F-9C32-4DF8-8739-D89F6F0591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64">
              <a:extLst>
                <a:ext uri="{FF2B5EF4-FFF2-40B4-BE49-F238E27FC236}">
                  <a16:creationId xmlns:a16="http://schemas.microsoft.com/office/drawing/2014/main" id="{CE3B71C9-F500-46F1-8D17-C3EF4DA5F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66">
              <a:extLst>
                <a:ext uri="{FF2B5EF4-FFF2-40B4-BE49-F238E27FC236}">
                  <a16:creationId xmlns:a16="http://schemas.microsoft.com/office/drawing/2014/main" id="{C14431D0-29B6-473C-B2FD-4661864DA4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64">
              <a:extLst>
                <a:ext uri="{FF2B5EF4-FFF2-40B4-BE49-F238E27FC236}">
                  <a16:creationId xmlns:a16="http://schemas.microsoft.com/office/drawing/2014/main" id="{D10457BA-9444-4642-861C-78120DD8D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66">
              <a:extLst>
                <a:ext uri="{FF2B5EF4-FFF2-40B4-BE49-F238E27FC236}">
                  <a16:creationId xmlns:a16="http://schemas.microsoft.com/office/drawing/2014/main" id="{27C95C30-0364-4C32-B686-0C366086A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64">
              <a:extLst>
                <a:ext uri="{FF2B5EF4-FFF2-40B4-BE49-F238E27FC236}">
                  <a16:creationId xmlns:a16="http://schemas.microsoft.com/office/drawing/2014/main" id="{A0BDEDBA-CA15-41EE-B2C6-8A973B5E6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66">
              <a:extLst>
                <a:ext uri="{FF2B5EF4-FFF2-40B4-BE49-F238E27FC236}">
                  <a16:creationId xmlns:a16="http://schemas.microsoft.com/office/drawing/2014/main" id="{702B9007-982C-4F69-A443-B07F3BEFD6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64">
              <a:extLst>
                <a:ext uri="{FF2B5EF4-FFF2-40B4-BE49-F238E27FC236}">
                  <a16:creationId xmlns:a16="http://schemas.microsoft.com/office/drawing/2014/main" id="{28596B48-F33B-451E-8C2D-3525B3387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66">
              <a:extLst>
                <a:ext uri="{FF2B5EF4-FFF2-40B4-BE49-F238E27FC236}">
                  <a16:creationId xmlns:a16="http://schemas.microsoft.com/office/drawing/2014/main" id="{4B493BB9-A171-4B97-B05A-187E03FFA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64">
              <a:extLst>
                <a:ext uri="{FF2B5EF4-FFF2-40B4-BE49-F238E27FC236}">
                  <a16:creationId xmlns:a16="http://schemas.microsoft.com/office/drawing/2014/main" id="{973B8111-A5EB-4EE8-9813-8495336F67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66">
              <a:extLst>
                <a:ext uri="{FF2B5EF4-FFF2-40B4-BE49-F238E27FC236}">
                  <a16:creationId xmlns:a16="http://schemas.microsoft.com/office/drawing/2014/main" id="{6A4F8D39-9886-490F-B7A9-3B2693299A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50" name="Picture 2" descr="Animatie over diensten bij een beperking van kind of ouder - Ouders Centraal">
            <a:extLst>
              <a:ext uri="{FF2B5EF4-FFF2-40B4-BE49-F238E27FC236}">
                <a16:creationId xmlns:a16="http://schemas.microsoft.com/office/drawing/2014/main" id="{BB049900-E5D8-394F-923E-EFBE87486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2569" y="310686"/>
            <a:ext cx="5977881" cy="3305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4DE5FE-3D06-D340-8938-EFE765968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4099034"/>
            <a:ext cx="10785191" cy="2196771"/>
          </a:xfrm>
        </p:spPr>
        <p:txBody>
          <a:bodyPr anchor="ctr">
            <a:normAutofit fontScale="92500" lnSpcReduction="20000"/>
          </a:bodyPr>
          <a:lstStyle/>
          <a:p>
            <a:pPr marL="457200" lvl="1" indent="0">
              <a:buNone/>
            </a:pPr>
            <a:endParaRPr lang="nl-NL" sz="1900" dirty="0"/>
          </a:p>
          <a:p>
            <a:pPr lvl="1"/>
            <a:r>
              <a:rPr lang="nl-NL" sz="1900" dirty="0"/>
              <a:t>Aan het einde van de les kan je de verschillende leeftijdscategorieën benoemen en weet je welke leeftijd erbij hoort.</a:t>
            </a:r>
          </a:p>
          <a:p>
            <a:pPr lvl="1"/>
            <a:r>
              <a:rPr lang="nl-NL" sz="1900" dirty="0"/>
              <a:t>Aan het einde van de les kan je benoemen wat een horizontale, verticale, homogene en heterogene groep is.</a:t>
            </a:r>
          </a:p>
          <a:p>
            <a:pPr lvl="1"/>
            <a:r>
              <a:rPr lang="nl-NL" sz="1900" dirty="0"/>
              <a:t>Aan het eind van de les kan je benoemen welke lichamelijke, mentale en sociale veranderingen een puber meemaakt.</a:t>
            </a:r>
          </a:p>
          <a:p>
            <a:pPr lvl="1"/>
            <a:r>
              <a:rPr lang="nl-NL" sz="1900" dirty="0"/>
              <a:t>Aan het eind van de les ken je de basis regels voor hygiënisch werken in de keuken.</a:t>
            </a:r>
          </a:p>
          <a:p>
            <a:pPr lvl="1"/>
            <a:r>
              <a:rPr lang="nl-NL" sz="1900" dirty="0"/>
              <a:t>Aan het eind van de les kan je een instructie geven. </a:t>
            </a:r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6492875"/>
            <a:ext cx="12191999" cy="36512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30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A12B726-B9F7-F544-8BE6-3BA4BD367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nl-NL" sz="6000" dirty="0">
                <a:solidFill>
                  <a:schemeClr val="bg1"/>
                </a:solidFill>
              </a:rPr>
              <a:t>Leerdoelen behaald? </a:t>
            </a:r>
          </a:p>
        </p:txBody>
      </p:sp>
      <p:graphicFrame>
        <p:nvGraphicFramePr>
          <p:cNvPr id="7" name="Tijdelijke aanduiding voor inhoud 2">
            <a:extLst>
              <a:ext uri="{FF2B5EF4-FFF2-40B4-BE49-F238E27FC236}">
                <a16:creationId xmlns:a16="http://schemas.microsoft.com/office/drawing/2014/main" id="{B3A4DDDF-7D38-4538-94A9-EB9B6E6ED0E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65453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6095990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927C094-B51F-4FB3-9510-E9C4048E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557" y="4551036"/>
            <a:ext cx="4284420" cy="1687143"/>
          </a:xfrm>
        </p:spPr>
        <p:txBody>
          <a:bodyPr anchor="t">
            <a:normAutofit/>
          </a:bodyPr>
          <a:lstStyle/>
          <a:p>
            <a:r>
              <a:rPr lang="nl-NL">
                <a:solidFill>
                  <a:schemeClr val="bg1"/>
                </a:solidFill>
              </a:rPr>
              <a:t>Uitleg eindopdracht </a:t>
            </a:r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5990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F66726E-FFBA-4746-9D34-4F931A6C14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1" b="15305"/>
          <a:stretch/>
        </p:blipFill>
        <p:spPr>
          <a:xfrm>
            <a:off x="1155556" y="637762"/>
            <a:ext cx="9889765" cy="3579308"/>
          </a:xfrm>
          <a:prstGeom prst="rect">
            <a:avLst/>
          </a:prstGeom>
        </p:spPr>
      </p:pic>
      <p:sp>
        <p:nvSpPr>
          <p:cNvPr id="20" name="Rectangle 12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4650" y="4544112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7FE873-69A3-47CB-A391-F120D4660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4649" y="4750698"/>
            <a:ext cx="4310672" cy="1463834"/>
          </a:xfrm>
        </p:spPr>
        <p:txBody>
          <a:bodyPr>
            <a:normAutofit/>
          </a:bodyPr>
          <a:lstStyle/>
          <a:p>
            <a:r>
              <a:rPr lang="nl-NL" sz="1600"/>
              <a:t>Digitaal werkboek maken (Zie wikiwijs)</a:t>
            </a:r>
          </a:p>
          <a:p>
            <a:r>
              <a:rPr lang="nl-NL" sz="1600"/>
              <a:t>Groepsopdracht (groepjes van 3, zelf maken)</a:t>
            </a:r>
          </a:p>
          <a:p>
            <a:r>
              <a:rPr lang="nl-NL" sz="1600"/>
              <a:t>Wat is de bedoeling?</a:t>
            </a:r>
          </a:p>
        </p:txBody>
      </p:sp>
    </p:spTree>
    <p:extLst>
      <p:ext uri="{BB962C8B-B14F-4D97-AF65-F5344CB8AC3E}">
        <p14:creationId xmlns:p14="http://schemas.microsoft.com/office/powerpoint/2010/main" val="1523587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20E89D-98B2-5D40-9F5B-2AB42B20C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nl-NL" sz="5000"/>
              <a:t>Wat gaan we vandaag doen? </a:t>
            </a:r>
          </a:p>
        </p:txBody>
      </p:sp>
      <p:sp>
        <p:nvSpPr>
          <p:cNvPr id="73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9403A0-345B-0847-AF9A-95C683E44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5465064" cy="35478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2200"/>
          </a:p>
          <a:p>
            <a:endParaRPr lang="nl-NL" sz="2200"/>
          </a:p>
          <a:p>
            <a:pPr marL="0" indent="0">
              <a:buNone/>
            </a:pPr>
            <a:endParaRPr lang="nl-NL" sz="2200"/>
          </a:p>
        </p:txBody>
      </p:sp>
      <p:pic>
        <p:nvPicPr>
          <p:cNvPr id="3074" name="Picture 2" descr="▷ Agendas &amp; Planners: Bewegende Afbeeldingen, Gifs &amp; Animaties – 100%  GRATIS!">
            <a:extLst>
              <a:ext uri="{FF2B5EF4-FFF2-40B4-BE49-F238E27FC236}">
                <a16:creationId xmlns:a16="http://schemas.microsoft.com/office/drawing/2014/main" id="{C8A2A719-9CBB-2844-AD1E-BD6FE5CB3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88835" y="640080"/>
            <a:ext cx="5079394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19F0AF93-7883-464E-9CE9-0D2A430DF084}"/>
              </a:ext>
            </a:extLst>
          </p:cNvPr>
          <p:cNvSpPr txBox="1"/>
          <p:nvPr/>
        </p:nvSpPr>
        <p:spPr>
          <a:xfrm>
            <a:off x="643279" y="2642616"/>
            <a:ext cx="587627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</a:t>
            </a:r>
            <a:r>
              <a:rPr lang="nl-NL" baseline="30000" dirty="0"/>
              <a:t>e</a:t>
            </a:r>
            <a:r>
              <a:rPr lang="nl-NL" dirty="0"/>
              <a:t> uur</a:t>
            </a:r>
          </a:p>
          <a:p>
            <a:pPr lvl="0"/>
            <a:r>
              <a:rPr lang="nl-NL" dirty="0"/>
              <a:t>	Theorie over soorten groepen.</a:t>
            </a:r>
          </a:p>
          <a:p>
            <a:pPr lvl="0"/>
            <a:r>
              <a:rPr lang="nl-NL" dirty="0"/>
              <a:t>	Theorie over leeftijdscategorieën.</a:t>
            </a:r>
          </a:p>
          <a:p>
            <a:pPr lvl="0"/>
            <a:r>
              <a:rPr lang="nl-NL" dirty="0"/>
              <a:t>	Theorie over Pubers.</a:t>
            </a:r>
          </a:p>
          <a:p>
            <a:r>
              <a:rPr lang="nl-NL" dirty="0"/>
              <a:t>2</a:t>
            </a:r>
            <a:r>
              <a:rPr lang="nl-NL" baseline="30000" dirty="0"/>
              <a:t>e</a:t>
            </a:r>
            <a:r>
              <a:rPr lang="nl-NL" dirty="0"/>
              <a:t> uur </a:t>
            </a:r>
          </a:p>
          <a:p>
            <a:pPr lvl="0"/>
            <a:r>
              <a:rPr lang="nl-NL" dirty="0"/>
              <a:t>	Korte pauze </a:t>
            </a:r>
          </a:p>
          <a:p>
            <a:pPr lvl="0"/>
            <a:r>
              <a:rPr lang="nl-NL" dirty="0"/>
              <a:t>	Theorie over hygiënisch werken in de keuken.</a:t>
            </a:r>
          </a:p>
          <a:p>
            <a:pPr lvl="0"/>
            <a:r>
              <a:rPr lang="nl-NL" dirty="0"/>
              <a:t>	Praktijkopdracht: broodje gezond maken.</a:t>
            </a:r>
          </a:p>
          <a:p>
            <a:r>
              <a:rPr lang="nl-NL" dirty="0"/>
              <a:t>3</a:t>
            </a:r>
            <a:r>
              <a:rPr lang="nl-NL" baseline="30000" dirty="0"/>
              <a:t>e</a:t>
            </a:r>
            <a:r>
              <a:rPr lang="nl-NL" dirty="0"/>
              <a:t> uur </a:t>
            </a:r>
          </a:p>
          <a:p>
            <a:pPr lvl="0"/>
            <a:r>
              <a:rPr lang="nl-NL" dirty="0"/>
              <a:t>	Praktijkopdracht: broodje gezond maken.</a:t>
            </a:r>
          </a:p>
          <a:p>
            <a:r>
              <a:rPr lang="nl-NL" dirty="0"/>
              <a:t>	 Uitleg over de eindopdracht. </a:t>
            </a:r>
          </a:p>
        </p:txBody>
      </p:sp>
    </p:spTree>
    <p:extLst>
      <p:ext uri="{BB962C8B-B14F-4D97-AF65-F5344CB8AC3E}">
        <p14:creationId xmlns:p14="http://schemas.microsoft.com/office/powerpoint/2010/main" val="1838641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laknotities op een muur">
            <a:extLst>
              <a:ext uri="{FF2B5EF4-FFF2-40B4-BE49-F238E27FC236}">
                <a16:creationId xmlns:a16="http://schemas.microsoft.com/office/drawing/2014/main" id="{9E3B076B-4B43-4F1F-8B9A-E5F4A697A1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9375" b="12228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FA32D1F-9A6D-C54C-95BC-E4842AC08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>
                <a:solidFill>
                  <a:srgbClr val="FFFFFF"/>
                </a:solidFill>
              </a:rPr>
              <a:t>Het </a:t>
            </a:r>
            <a:r>
              <a:rPr lang="en-US" sz="6000" dirty="0" err="1">
                <a:solidFill>
                  <a:srgbClr val="FFFFFF"/>
                </a:solidFill>
              </a:rPr>
              <a:t>organiseren</a:t>
            </a:r>
            <a:r>
              <a:rPr lang="en-US" sz="6000" dirty="0">
                <a:solidFill>
                  <a:srgbClr val="FFFFFF"/>
                </a:solidFill>
              </a:rPr>
              <a:t> van </a:t>
            </a:r>
            <a:r>
              <a:rPr lang="en-US" sz="6000" dirty="0" err="1">
                <a:solidFill>
                  <a:srgbClr val="FFFFFF"/>
                </a:solidFill>
              </a:rPr>
              <a:t>activiteiten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en-US" sz="6000" dirty="0" err="1">
                <a:solidFill>
                  <a:srgbClr val="FFFFFF"/>
                </a:solidFill>
              </a:rPr>
              <a:t>voor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en-US" sz="6000" dirty="0" err="1">
                <a:solidFill>
                  <a:srgbClr val="FFFFFF"/>
                </a:solidFill>
              </a:rPr>
              <a:t>een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en-US" sz="6000" dirty="0" err="1">
                <a:solidFill>
                  <a:srgbClr val="FFFFFF"/>
                </a:solidFill>
              </a:rPr>
              <a:t>doelgroep</a:t>
            </a:r>
            <a:r>
              <a:rPr lang="en-US" sz="6000" dirty="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6363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CC71E35-2776-3F47-BFDD-64E50582E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nl-NL" sz="5400" dirty="0"/>
              <a:t>Een activiteit organiseren 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43DBEB-1704-5A4F-97AC-12FA16481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nl-NL" sz="2200" b="1" dirty="0"/>
              <a:t>Stap 1. De groep leren kennen!</a:t>
            </a:r>
          </a:p>
          <a:p>
            <a:pPr lvl="1"/>
            <a:r>
              <a:rPr lang="nl-NL" sz="2200" dirty="0"/>
              <a:t>Wat kunnen ze en wat willen ze? </a:t>
            </a:r>
          </a:p>
          <a:p>
            <a:pPr lvl="1"/>
            <a:r>
              <a:rPr lang="nl-NL" sz="2200" dirty="0"/>
              <a:t>Is iedereen even oud in de groep?</a:t>
            </a:r>
          </a:p>
          <a:p>
            <a:pPr lvl="1"/>
            <a:r>
              <a:rPr lang="nl-NL" sz="2200" dirty="0"/>
              <a:t>Zijn het alleen jongens of meisjes?</a:t>
            </a:r>
          </a:p>
          <a:p>
            <a:pPr lvl="1"/>
            <a:endParaRPr lang="nl-NL" sz="2200" dirty="0"/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endParaRPr lang="nl-NL" sz="2200" dirty="0"/>
          </a:p>
        </p:txBody>
      </p:sp>
      <p:pic>
        <p:nvPicPr>
          <p:cNvPr id="5" name="Picture 4" descr="Eén in een menigte">
            <a:extLst>
              <a:ext uri="{FF2B5EF4-FFF2-40B4-BE49-F238E27FC236}">
                <a16:creationId xmlns:a16="http://schemas.microsoft.com/office/drawing/2014/main" id="{23CD499B-70F9-4721-8716-EC148C50D6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82" r="829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16339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D60557-C1E9-7A4C-B706-13705DDFA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Soorten groepen </a:t>
            </a:r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E5F28D36-F24C-8643-BC38-D5CB3AE385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6336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0433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E48282-620E-3247-9D03-7F8523F32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Soorten groepen 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F48D5079-CB01-2441-9C85-780AFEC0FB2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2023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42">
            <a:extLst>
              <a:ext uri="{FF2B5EF4-FFF2-40B4-BE49-F238E27FC236}">
                <a16:creationId xmlns:a16="http://schemas.microsoft.com/office/drawing/2014/main" id="{2032B1E8-BC40-4380-97A6-14C0320AE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44">
            <a:extLst>
              <a:ext uri="{FF2B5EF4-FFF2-40B4-BE49-F238E27FC236}">
                <a16:creationId xmlns:a16="http://schemas.microsoft.com/office/drawing/2014/main" id="{82BEABD9-E1ED-49C7-8734-5494C88E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4782312"/>
            <a:ext cx="11548872" cy="1755648"/>
          </a:xfrm>
          <a:prstGeom prst="rect">
            <a:avLst/>
          </a:prstGeom>
          <a:solidFill>
            <a:schemeClr val="tx1">
              <a:alpha val="93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1BF7D-F7C2-F046-97C7-BA01BCE44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010912"/>
            <a:ext cx="2889504" cy="1344168"/>
          </a:xfrm>
        </p:spPr>
        <p:txBody>
          <a:bodyPr anchor="ctr">
            <a:normAutofit/>
          </a:bodyPr>
          <a:lstStyle/>
          <a:p>
            <a:r>
              <a:rPr lang="nl-NL" sz="2600">
                <a:solidFill>
                  <a:schemeClr val="bg1"/>
                </a:solidFill>
              </a:rPr>
              <a:t>Leeftijdscategorieën </a:t>
            </a:r>
          </a:p>
        </p:txBody>
      </p:sp>
      <p:pic>
        <p:nvPicPr>
          <p:cNvPr id="4" name="Afbeelding 3" descr="Afbeelding met tekst, illustratie&#10;&#10;Automatisch gegenereerde beschrijving">
            <a:extLst>
              <a:ext uri="{FF2B5EF4-FFF2-40B4-BE49-F238E27FC236}">
                <a16:creationId xmlns:a16="http://schemas.microsoft.com/office/drawing/2014/main" id="{21A0A5B9-BBE2-41F9-B5A7-FC6CA293B1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985" y="1395013"/>
            <a:ext cx="5212080" cy="2032566"/>
          </a:xfrm>
          <a:prstGeom prst="rect">
            <a:avLst/>
          </a:prstGeom>
        </p:spPr>
      </p:pic>
      <p:cxnSp>
        <p:nvCxnSpPr>
          <p:cNvPr id="62" name="Straight Connector 46">
            <a:extLst>
              <a:ext uri="{FF2B5EF4-FFF2-40B4-BE49-F238E27FC236}">
                <a16:creationId xmlns:a16="http://schemas.microsoft.com/office/drawing/2014/main" id="{17341211-05E5-4FDD-98B1-F551CD0EAE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059936" y="5239512"/>
            <a:ext cx="0" cy="914400"/>
          </a:xfrm>
          <a:prstGeom prst="line">
            <a:avLst/>
          </a:prstGeom>
          <a:ln w="190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el 6">
            <a:extLst>
              <a:ext uri="{FF2B5EF4-FFF2-40B4-BE49-F238E27FC236}">
                <a16:creationId xmlns:a16="http://schemas.microsoft.com/office/drawing/2014/main" id="{78DBB7DD-E8E6-45AD-B57A-0830D31306A6}"/>
              </a:ext>
            </a:extLst>
          </p:cNvPr>
          <p:cNvGraphicFramePr>
            <a:graphicFrameLocks noGrp="1"/>
          </p:cNvGraphicFramePr>
          <p:nvPr/>
        </p:nvGraphicFramePr>
        <p:xfrm>
          <a:off x="6469667" y="424328"/>
          <a:ext cx="4964617" cy="3973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725">
                  <a:extLst>
                    <a:ext uri="{9D8B030D-6E8A-4147-A177-3AD203B41FA5}">
                      <a16:colId xmlns:a16="http://schemas.microsoft.com/office/drawing/2014/main" val="3733077895"/>
                    </a:ext>
                  </a:extLst>
                </a:gridCol>
                <a:gridCol w="2855892">
                  <a:extLst>
                    <a:ext uri="{9D8B030D-6E8A-4147-A177-3AD203B41FA5}">
                      <a16:colId xmlns:a16="http://schemas.microsoft.com/office/drawing/2014/main" val="126768104"/>
                    </a:ext>
                  </a:extLst>
                </a:gridCol>
              </a:tblGrid>
              <a:tr h="438717">
                <a:tc>
                  <a:txBody>
                    <a:bodyPr/>
                    <a:lstStyle/>
                    <a:p>
                      <a:endParaRPr lang="nl-NL" sz="1700"/>
                    </a:p>
                  </a:txBody>
                  <a:tcPr marL="85526" marR="85526" marT="42763" marB="42763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700"/>
                    </a:p>
                  </a:txBody>
                  <a:tcPr marL="85526" marR="85526" marT="42763" marB="42763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224930"/>
                  </a:ext>
                </a:extLst>
              </a:tr>
              <a:tr h="392803">
                <a:tc>
                  <a:txBody>
                    <a:bodyPr/>
                    <a:lstStyle/>
                    <a:p>
                      <a:r>
                        <a:rPr lang="nl-NL" sz="1700"/>
                        <a:t>0-1 jaar</a:t>
                      </a:r>
                    </a:p>
                  </a:txBody>
                  <a:tcPr marL="85526" marR="85526" marT="42763" marB="42763">
                    <a:solidFill>
                      <a:srgbClr val="EC88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700"/>
                        <a:t>Baby</a:t>
                      </a:r>
                    </a:p>
                  </a:txBody>
                  <a:tcPr marL="85526" marR="85526" marT="42763" marB="42763">
                    <a:solidFill>
                      <a:srgbClr val="EC88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966817"/>
                  </a:ext>
                </a:extLst>
              </a:tr>
              <a:tr h="392803">
                <a:tc>
                  <a:txBody>
                    <a:bodyPr/>
                    <a:lstStyle/>
                    <a:p>
                      <a:r>
                        <a:rPr lang="nl-NL" sz="1700"/>
                        <a:t>1-2 jaar</a:t>
                      </a:r>
                    </a:p>
                  </a:txBody>
                  <a:tcPr marL="85526" marR="85526" marT="42763" marB="42763">
                    <a:solidFill>
                      <a:srgbClr val="EC88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700"/>
                        <a:t>Dreumes</a:t>
                      </a:r>
                    </a:p>
                  </a:txBody>
                  <a:tcPr marL="85526" marR="85526" marT="42763" marB="42763">
                    <a:solidFill>
                      <a:srgbClr val="EC88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783343"/>
                  </a:ext>
                </a:extLst>
              </a:tr>
              <a:tr h="392803">
                <a:tc>
                  <a:txBody>
                    <a:bodyPr/>
                    <a:lstStyle/>
                    <a:p>
                      <a:r>
                        <a:rPr lang="nl-NL" sz="1700"/>
                        <a:t>2-4 jaar</a:t>
                      </a:r>
                    </a:p>
                  </a:txBody>
                  <a:tcPr marL="85526" marR="85526" marT="42763" marB="42763">
                    <a:solidFill>
                      <a:srgbClr val="EC88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700"/>
                        <a:t>Peuter</a:t>
                      </a:r>
                    </a:p>
                  </a:txBody>
                  <a:tcPr marL="85526" marR="85526" marT="42763" marB="42763">
                    <a:solidFill>
                      <a:srgbClr val="EC88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683630"/>
                  </a:ext>
                </a:extLst>
              </a:tr>
              <a:tr h="392803">
                <a:tc>
                  <a:txBody>
                    <a:bodyPr/>
                    <a:lstStyle/>
                    <a:p>
                      <a:r>
                        <a:rPr lang="nl-NL" sz="1700"/>
                        <a:t>4-6 jaar</a:t>
                      </a:r>
                    </a:p>
                  </a:txBody>
                  <a:tcPr marL="85526" marR="85526" marT="42763" marB="42763">
                    <a:solidFill>
                      <a:srgbClr val="EC88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700"/>
                        <a:t>kleuter</a:t>
                      </a:r>
                    </a:p>
                  </a:txBody>
                  <a:tcPr marL="85526" marR="85526" marT="42763" marB="42763">
                    <a:solidFill>
                      <a:srgbClr val="EC88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02540"/>
                  </a:ext>
                </a:extLst>
              </a:tr>
              <a:tr h="392803">
                <a:tc>
                  <a:txBody>
                    <a:bodyPr/>
                    <a:lstStyle/>
                    <a:p>
                      <a:r>
                        <a:rPr lang="nl-NL" sz="1700"/>
                        <a:t>6-12 jaar</a:t>
                      </a:r>
                    </a:p>
                  </a:txBody>
                  <a:tcPr marL="85526" marR="85526" marT="42763" marB="42763">
                    <a:solidFill>
                      <a:srgbClr val="EC88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700"/>
                        <a:t>Schoolkind</a:t>
                      </a:r>
                    </a:p>
                  </a:txBody>
                  <a:tcPr marL="85526" marR="85526" marT="42763" marB="42763">
                    <a:solidFill>
                      <a:srgbClr val="EC88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469542"/>
                  </a:ext>
                </a:extLst>
              </a:tr>
              <a:tr h="392803">
                <a:tc>
                  <a:txBody>
                    <a:bodyPr/>
                    <a:lstStyle/>
                    <a:p>
                      <a:r>
                        <a:rPr lang="nl-NL" sz="1700"/>
                        <a:t>12-21 jaar</a:t>
                      </a:r>
                    </a:p>
                  </a:txBody>
                  <a:tcPr marL="85526" marR="85526" marT="42763" marB="42763">
                    <a:solidFill>
                      <a:srgbClr val="EC88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700"/>
                        <a:t>puber –adolescent</a:t>
                      </a:r>
                    </a:p>
                  </a:txBody>
                  <a:tcPr marL="85526" marR="85526" marT="42763" marB="42763">
                    <a:solidFill>
                      <a:srgbClr val="EC88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101140"/>
                  </a:ext>
                </a:extLst>
              </a:tr>
              <a:tr h="392803">
                <a:tc>
                  <a:txBody>
                    <a:bodyPr/>
                    <a:lstStyle/>
                    <a:p>
                      <a:r>
                        <a:rPr lang="nl-NL" sz="1700"/>
                        <a:t>21-60</a:t>
                      </a:r>
                    </a:p>
                  </a:txBody>
                  <a:tcPr marL="85526" marR="85526" marT="42763" marB="42763">
                    <a:solidFill>
                      <a:srgbClr val="EC88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700"/>
                        <a:t>volwassene</a:t>
                      </a:r>
                    </a:p>
                  </a:txBody>
                  <a:tcPr marL="85526" marR="85526" marT="42763" marB="42763">
                    <a:solidFill>
                      <a:srgbClr val="EC88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046482"/>
                  </a:ext>
                </a:extLst>
              </a:tr>
              <a:tr h="392803">
                <a:tc>
                  <a:txBody>
                    <a:bodyPr/>
                    <a:lstStyle/>
                    <a:p>
                      <a:r>
                        <a:rPr lang="nl-NL" sz="1700"/>
                        <a:t>60-80 jaar</a:t>
                      </a:r>
                    </a:p>
                  </a:txBody>
                  <a:tcPr marL="85526" marR="85526" marT="42763" marB="42763">
                    <a:solidFill>
                      <a:srgbClr val="EC88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700"/>
                        <a:t>Oudere</a:t>
                      </a:r>
                    </a:p>
                  </a:txBody>
                  <a:tcPr marL="85526" marR="85526" marT="42763" marB="42763">
                    <a:solidFill>
                      <a:srgbClr val="EC88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533517"/>
                  </a:ext>
                </a:extLst>
              </a:tr>
              <a:tr h="392803">
                <a:tc>
                  <a:txBody>
                    <a:bodyPr/>
                    <a:lstStyle/>
                    <a:p>
                      <a:r>
                        <a:rPr lang="nl-NL" sz="1700"/>
                        <a:t>80+</a:t>
                      </a:r>
                    </a:p>
                  </a:txBody>
                  <a:tcPr marL="85526" marR="85526" marT="42763" marB="42763">
                    <a:solidFill>
                      <a:srgbClr val="EC88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700"/>
                        <a:t>(hoog)bejaard</a:t>
                      </a:r>
                    </a:p>
                  </a:txBody>
                  <a:tcPr marL="85526" marR="85526" marT="42763" marB="42763">
                    <a:solidFill>
                      <a:srgbClr val="EC88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938376"/>
                  </a:ext>
                </a:extLst>
              </a:tr>
            </a:tbl>
          </a:graphicData>
        </a:graphic>
      </p:graphicFrame>
      <p:sp>
        <p:nvSpPr>
          <p:cNvPr id="3" name="Tekstvak 2">
            <a:extLst>
              <a:ext uri="{FF2B5EF4-FFF2-40B4-BE49-F238E27FC236}">
                <a16:creationId xmlns:a16="http://schemas.microsoft.com/office/drawing/2014/main" id="{F8EC931C-30A0-4440-BA14-C4F755EA6675}"/>
              </a:ext>
            </a:extLst>
          </p:cNvPr>
          <p:cNvSpPr txBox="1"/>
          <p:nvPr/>
        </p:nvSpPr>
        <p:spPr>
          <a:xfrm>
            <a:off x="4250436" y="5383673"/>
            <a:ext cx="5714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Elke leeftijdscategorie heeft zo zijn eigen benaming. In de zorg hebben wij met alle leeftijden te maken! </a:t>
            </a:r>
          </a:p>
        </p:txBody>
      </p:sp>
    </p:spTree>
    <p:extLst>
      <p:ext uri="{BB962C8B-B14F-4D97-AF65-F5344CB8AC3E}">
        <p14:creationId xmlns:p14="http://schemas.microsoft.com/office/powerpoint/2010/main" val="260224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74A0DE2-30F2-5C41-8F21-D956C09CE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nl-NL" sz="5400"/>
              <a:t>Pubers!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D44E9E-727D-684C-A724-3CACF0AD6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nl-NL" sz="2200"/>
              <a:t>Langzaam volwassen worden!</a:t>
            </a:r>
          </a:p>
          <a:p>
            <a:r>
              <a:rPr lang="nl-NL" sz="2200"/>
              <a:t>Geen kind meer maar ook geen volwassene.</a:t>
            </a:r>
          </a:p>
          <a:p>
            <a:r>
              <a:rPr lang="nl-NL" sz="2200"/>
              <a:t>Vanaf 10 jaar kan de puberteit starten. </a:t>
            </a:r>
          </a:p>
          <a:p>
            <a:endParaRPr lang="nl-NL" sz="2200"/>
          </a:p>
          <a:p>
            <a:r>
              <a:rPr lang="nl-NL" sz="2200"/>
              <a:t>Veel veranderingen in een paar jaar tijd.. </a:t>
            </a:r>
          </a:p>
          <a:p>
            <a:pPr lvl="1"/>
            <a:r>
              <a:rPr lang="nl-NL" sz="1800"/>
              <a:t>Lichamelijke veranderingen </a:t>
            </a:r>
          </a:p>
          <a:p>
            <a:pPr lvl="1"/>
            <a:r>
              <a:rPr lang="nl-NL" sz="1800"/>
              <a:t>Mentale veranderingen </a:t>
            </a:r>
          </a:p>
          <a:p>
            <a:pPr lvl="1"/>
            <a:r>
              <a:rPr lang="nl-NL" sz="1800"/>
              <a:t>Sociale veranderingen </a:t>
            </a:r>
          </a:p>
        </p:txBody>
      </p:sp>
      <p:pic>
        <p:nvPicPr>
          <p:cNvPr id="4098" name="Picture 2" descr="Pubers vinden alles saai - dit kan je het beste doen als ze alles saai  vinden">
            <a:extLst>
              <a:ext uri="{FF2B5EF4-FFF2-40B4-BE49-F238E27FC236}">
                <a16:creationId xmlns:a16="http://schemas.microsoft.com/office/drawing/2014/main" id="{41DF0926-21E6-4840-A2F0-1114AB05BE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78" r="18187" b="-1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96868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DE05010272424683514F467170418B" ma:contentTypeVersion="4" ma:contentTypeDescription="Een nieuw document maken." ma:contentTypeScope="" ma:versionID="6570091355c28ecf7982d515e1cb0aec">
  <xsd:schema xmlns:xsd="http://www.w3.org/2001/XMLSchema" xmlns:xs="http://www.w3.org/2001/XMLSchema" xmlns:p="http://schemas.microsoft.com/office/2006/metadata/properties" xmlns:ns2="0966f26c-5ddc-450c-8d13-046ee4c7750f" xmlns:ns3="697a20f0-c21d-494f-841b-21d6f4c8023b" targetNamespace="http://schemas.microsoft.com/office/2006/metadata/properties" ma:root="true" ma:fieldsID="cba4b9f23f2aab385b34fee15b68b755" ns2:_="" ns3:_="">
    <xsd:import namespace="0966f26c-5ddc-450c-8d13-046ee4c7750f"/>
    <xsd:import namespace="697a20f0-c21d-494f-841b-21d6f4c802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66f26c-5ddc-450c-8d13-046ee4c775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7a20f0-c21d-494f-841b-21d6f4c802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F39F73-1AE9-492E-A98B-6CF9BB4C03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66f26c-5ddc-450c-8d13-046ee4c7750f"/>
    <ds:schemaRef ds:uri="697a20f0-c21d-494f-841b-21d6f4c802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D7D207-093D-405F-A552-96373658CB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FC88BE-A829-4F7C-B6A8-F940A4F92DE7}">
  <ds:schemaRefs>
    <ds:schemaRef ds:uri="http://schemas.microsoft.com/office/2006/metadata/properties"/>
    <ds:schemaRef ds:uri="http://www.w3.org/XML/1998/namespace"/>
    <ds:schemaRef ds:uri="http://purl.org/dc/terms/"/>
    <ds:schemaRef ds:uri="697a20f0-c21d-494f-841b-21d6f4c8023b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0966f26c-5ddc-450c-8d13-046ee4c7750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793</Words>
  <Application>Microsoft Office PowerPoint</Application>
  <PresentationFormat>Breedbeeld</PresentationFormat>
  <Paragraphs>163</Paragraphs>
  <Slides>21</Slides>
  <Notes>4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Kantoorthema</vt:lpstr>
      <vt:lpstr>Mens en activiteit les 1</vt:lpstr>
      <vt:lpstr>Leerdoelen van vandaag </vt:lpstr>
      <vt:lpstr>Wat gaan we vandaag doen? </vt:lpstr>
      <vt:lpstr>Het organiseren van activiteiten voor een doelgroep.</vt:lpstr>
      <vt:lpstr>Een activiteit organiseren </vt:lpstr>
      <vt:lpstr>Soorten groepen </vt:lpstr>
      <vt:lpstr>Soorten groepen </vt:lpstr>
      <vt:lpstr>Leeftijdscategorieën </vt:lpstr>
      <vt:lpstr>Pubers!</vt:lpstr>
      <vt:lpstr>Veranderingen!</vt:lpstr>
      <vt:lpstr>Om een activiteit te kunnen doen, hebben we energie nodig!</vt:lpstr>
      <vt:lpstr>Basisregels hygiënisch de keuken in!</vt:lpstr>
      <vt:lpstr>PowerPoint-presentatie</vt:lpstr>
      <vt:lpstr>Stap 1: Voorbereiding &amp; materialen klaarzetten</vt:lpstr>
      <vt:lpstr>Tijdens de kookopdracht</vt:lpstr>
      <vt:lpstr>De juiste snijplank </vt:lpstr>
      <vt:lpstr>Afwassen</vt:lpstr>
      <vt:lpstr>Broodje gezond maken!</vt:lpstr>
      <vt:lpstr>Beroepenveld</vt:lpstr>
      <vt:lpstr>Leerdoelen behaald? </vt:lpstr>
      <vt:lpstr>Uitleg eindopdracht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Mens en activiteit les 1</dc:title>
  <dc:creator>jannie van den berg</dc:creator>
  <cp:lastModifiedBy>jannie van den berg</cp:lastModifiedBy>
  <cp:revision>1</cp:revision>
  <dcterms:created xsi:type="dcterms:W3CDTF">2022-05-30T11:52:14Z</dcterms:created>
  <dcterms:modified xsi:type="dcterms:W3CDTF">2022-05-30T12:13:22Z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0x0101006DDE05010272424683514F467170418B</vt:lpwstr>
  </property>
</Properties>
</file>